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9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6858000" cx="12192000"/>
  <p:notesSz cx="6858000" cy="9144000"/>
  <p:embeddedFontLst>
    <p:embeddedFont>
      <p:font typeface="Roboto Thin"/>
      <p:regular r:id="rId12"/>
      <p:bold r:id="rId13"/>
      <p:italic r:id="rId14"/>
      <p:boldItalic r:id="rId15"/>
    </p:embeddedFont>
    <p:embeddedFont>
      <p:font typeface="Nunito"/>
      <p:regular r:id="rId16"/>
      <p:bold r:id="rId17"/>
      <p:italic r:id="rId18"/>
      <p:boldItalic r:id="rId19"/>
    </p:embeddedFont>
    <p:embeddedFont>
      <p:font typeface="Lato"/>
      <p:regular r:id="rId20"/>
      <p:bold r:id="rId21"/>
      <p:italic r:id="rId22"/>
      <p:boldItalic r:id="rId23"/>
    </p:embeddedFont>
    <p:embeddedFont>
      <p:font typeface="Lato Light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hJYomvzQAtE+Cj1PZgeyjRAukK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20" Type="http://schemas.openxmlformats.org/officeDocument/2006/relationships/font" Target="fonts/Lato-regular.fntdata"/><Relationship Id="rId22" Type="http://schemas.openxmlformats.org/officeDocument/2006/relationships/font" Target="fonts/Lato-italic.fntdata"/><Relationship Id="rId21" Type="http://schemas.openxmlformats.org/officeDocument/2006/relationships/font" Target="fonts/Lato-bold.fntdata"/><Relationship Id="rId24" Type="http://schemas.openxmlformats.org/officeDocument/2006/relationships/font" Target="fonts/LatoLight-regular.fntdata"/><Relationship Id="rId23" Type="http://schemas.openxmlformats.org/officeDocument/2006/relationships/font" Target="fonts/Lato-boldItalic.fntdata"/><Relationship Id="rId26" Type="http://schemas.openxmlformats.org/officeDocument/2006/relationships/font" Target="fonts/LatoLight-italic.fntdata"/><Relationship Id="rId25" Type="http://schemas.openxmlformats.org/officeDocument/2006/relationships/font" Target="fonts/LatoLight-bold.fntdata"/><Relationship Id="rId28" Type="http://customschemas.google.com/relationships/presentationmetadata" Target="metadata"/><Relationship Id="rId27" Type="http://schemas.openxmlformats.org/officeDocument/2006/relationships/font" Target="fonts/LatoLight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RobotoThin-bold.fntdata"/><Relationship Id="rId12" Type="http://schemas.openxmlformats.org/officeDocument/2006/relationships/font" Target="fonts/RobotoThin-regular.fntdata"/><Relationship Id="rId15" Type="http://schemas.openxmlformats.org/officeDocument/2006/relationships/font" Target="fonts/RobotoThin-boldItalic.fntdata"/><Relationship Id="rId14" Type="http://schemas.openxmlformats.org/officeDocument/2006/relationships/font" Target="fonts/RobotoThin-italic.fntdata"/><Relationship Id="rId17" Type="http://schemas.openxmlformats.org/officeDocument/2006/relationships/font" Target="fonts/Nunito-bold.fntdata"/><Relationship Id="rId16" Type="http://schemas.openxmlformats.org/officeDocument/2006/relationships/font" Target="fonts/Nunito-regular.fntdata"/><Relationship Id="rId19" Type="http://schemas.openxmlformats.org/officeDocument/2006/relationships/font" Target="fonts/Nunito-boldItalic.fntdata"/><Relationship Id="rId18" Type="http://schemas.openxmlformats.org/officeDocument/2006/relationships/font" Target="fonts/Nunito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44cfa8b080_2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5" name="Google Shape;675;g244cfa8b080_2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44cfa8b080_6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3" name="Google Shape;683;g244cfa8b080_6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44cfa8b080_2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g244cfa8b080_2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44cfa8b080_2_16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" name="Google Shape;702;g244cfa8b080_2_16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44cfa8b080_2_5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5" name="Google Shape;715;g244cfa8b080_2_5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Custom Layout">
  <p:cSld name="23_Custom Layou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5"/>
          <p:cNvSpPr/>
          <p:nvPr>
            <p:ph idx="2" type="pic"/>
          </p:nvPr>
        </p:nvSpPr>
        <p:spPr>
          <a:xfrm>
            <a:off x="0" y="885929"/>
            <a:ext cx="12192000" cy="3509091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9"/>
          <p:cNvSpPr/>
          <p:nvPr/>
        </p:nvSpPr>
        <p:spPr>
          <a:xfrm>
            <a:off x="571500" y="3028949"/>
            <a:ext cx="6496050" cy="302699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9"/>
          <p:cNvSpPr/>
          <p:nvPr>
            <p:ph idx="2" type="pic"/>
          </p:nvPr>
        </p:nvSpPr>
        <p:spPr>
          <a:xfrm>
            <a:off x="5124450" y="2400299"/>
            <a:ext cx="6496050" cy="3026991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0" sx="96000" rotWithShape="0" algn="tr" dir="8100000" dist="317500" sy="96000">
              <a:srgbClr val="000000">
                <a:alpha val="20000"/>
              </a:srgbClr>
            </a:outerShdw>
          </a:effectLst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ide placeholder full">
  <p:cSld name="3_side placeholder full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44cfa8b080_2_884"/>
          <p:cNvSpPr/>
          <p:nvPr>
            <p:ph idx="2" type="pic"/>
          </p:nvPr>
        </p:nvSpPr>
        <p:spPr>
          <a:xfrm>
            <a:off x="-18288" y="0"/>
            <a:ext cx="3063300" cy="3438000"/>
          </a:xfrm>
          <a:prstGeom prst="rect">
            <a:avLst/>
          </a:prstGeom>
          <a:noFill/>
          <a:ln>
            <a:noFill/>
          </a:ln>
        </p:spPr>
      </p:sp>
      <p:sp>
        <p:nvSpPr>
          <p:cNvPr id="484" name="Google Shape;484;g244cfa8b080_2_884"/>
          <p:cNvSpPr/>
          <p:nvPr>
            <p:ph idx="3" type="pic"/>
          </p:nvPr>
        </p:nvSpPr>
        <p:spPr>
          <a:xfrm>
            <a:off x="6079744" y="0"/>
            <a:ext cx="3063300" cy="3438000"/>
          </a:xfrm>
          <a:prstGeom prst="rect">
            <a:avLst/>
          </a:prstGeom>
          <a:noFill/>
          <a:ln>
            <a:noFill/>
          </a:ln>
        </p:spPr>
      </p:sp>
      <p:sp>
        <p:nvSpPr>
          <p:cNvPr id="485" name="Google Shape;485;g244cfa8b080_2_884"/>
          <p:cNvSpPr/>
          <p:nvPr>
            <p:ph idx="4" type="pic"/>
          </p:nvPr>
        </p:nvSpPr>
        <p:spPr>
          <a:xfrm>
            <a:off x="3030728" y="3438144"/>
            <a:ext cx="3063300" cy="3438000"/>
          </a:xfrm>
          <a:prstGeom prst="rect">
            <a:avLst/>
          </a:prstGeom>
          <a:noFill/>
          <a:ln>
            <a:noFill/>
          </a:ln>
        </p:spPr>
      </p:sp>
      <p:sp>
        <p:nvSpPr>
          <p:cNvPr id="486" name="Google Shape;486;g244cfa8b080_2_884"/>
          <p:cNvSpPr/>
          <p:nvPr>
            <p:ph idx="5" type="pic"/>
          </p:nvPr>
        </p:nvSpPr>
        <p:spPr>
          <a:xfrm>
            <a:off x="9128760" y="3438144"/>
            <a:ext cx="3063300" cy="343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ide placeholder center 2">
  <p:cSld name="3_side placeholder center 2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44cfa8b080_2_889"/>
          <p:cNvSpPr/>
          <p:nvPr>
            <p:ph idx="2" type="pic"/>
          </p:nvPr>
        </p:nvSpPr>
        <p:spPr>
          <a:xfrm>
            <a:off x="-27179" y="0"/>
            <a:ext cx="3771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89" name="Google Shape;489;g244cfa8b080_2_889"/>
          <p:cNvSpPr/>
          <p:nvPr>
            <p:ph idx="3" type="pic"/>
          </p:nvPr>
        </p:nvSpPr>
        <p:spPr>
          <a:xfrm>
            <a:off x="3909389" y="688438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0" name="Google Shape;490;g244cfa8b080_2_889"/>
          <p:cNvSpPr/>
          <p:nvPr>
            <p:ph idx="4" type="pic"/>
          </p:nvPr>
        </p:nvSpPr>
        <p:spPr>
          <a:xfrm>
            <a:off x="5930345" y="688437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1" name="Google Shape;491;g244cfa8b080_2_889"/>
          <p:cNvSpPr/>
          <p:nvPr>
            <p:ph idx="5" type="pic"/>
          </p:nvPr>
        </p:nvSpPr>
        <p:spPr>
          <a:xfrm>
            <a:off x="7951301" y="688437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2" name="Google Shape;492;g244cfa8b080_2_889"/>
          <p:cNvSpPr/>
          <p:nvPr>
            <p:ph idx="6" type="pic"/>
          </p:nvPr>
        </p:nvSpPr>
        <p:spPr>
          <a:xfrm>
            <a:off x="9972257" y="701351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ide placeholder">
  <p:cSld name="3_side placeholder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44cfa8b080_2_895"/>
          <p:cNvSpPr/>
          <p:nvPr>
            <p:ph idx="2" type="pic"/>
          </p:nvPr>
        </p:nvSpPr>
        <p:spPr>
          <a:xfrm>
            <a:off x="2663688" y="0"/>
            <a:ext cx="24516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ide placeholder bottom">
  <p:cSld name="4_side placeholder bottom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44cfa8b080_2_897"/>
          <p:cNvSpPr/>
          <p:nvPr>
            <p:ph idx="2" type="pic"/>
          </p:nvPr>
        </p:nvSpPr>
        <p:spPr>
          <a:xfrm>
            <a:off x="0" y="4234068"/>
            <a:ext cx="12192000" cy="2623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ide placeholder ">
  <p:cSld name="5_side placeholder 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44cfa8b080_2_899"/>
          <p:cNvSpPr/>
          <p:nvPr>
            <p:ph idx="2" type="pic"/>
          </p:nvPr>
        </p:nvSpPr>
        <p:spPr>
          <a:xfrm>
            <a:off x="0" y="0"/>
            <a:ext cx="12192000" cy="2623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ide placeholder ">
  <p:cSld name="6_side placeholder 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44cfa8b080_2_901"/>
          <p:cNvSpPr/>
          <p:nvPr>
            <p:ph idx="2" type="pic"/>
          </p:nvPr>
        </p:nvSpPr>
        <p:spPr>
          <a:xfrm>
            <a:off x="0" y="-1"/>
            <a:ext cx="12192000" cy="5287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side placeholder 11">
  <p:cSld name="8_side placeholder 11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44cfa8b080_2_903"/>
          <p:cNvSpPr/>
          <p:nvPr>
            <p:ph idx="2" type="pic"/>
          </p:nvPr>
        </p:nvSpPr>
        <p:spPr>
          <a:xfrm>
            <a:off x="742123" y="1934818"/>
            <a:ext cx="10831500" cy="3306300"/>
          </a:xfrm>
          <a:prstGeom prst="rect">
            <a:avLst/>
          </a:prstGeom>
          <a:noFill/>
          <a:ln>
            <a:noFill/>
          </a:ln>
        </p:spPr>
      </p:sp>
      <p:sp>
        <p:nvSpPr>
          <p:cNvPr id="503" name="Google Shape;503;g244cfa8b080_2_903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4" name="Google Shape;504;g244cfa8b080_2_903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ide placeholder center">
  <p:cSld name="5_side placeholder center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44cfa8b080_2_907"/>
          <p:cNvSpPr/>
          <p:nvPr>
            <p:ph idx="2" type="pic"/>
          </p:nvPr>
        </p:nvSpPr>
        <p:spPr>
          <a:xfrm>
            <a:off x="0" y="2411896"/>
            <a:ext cx="3036900" cy="1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507" name="Google Shape;507;g244cfa8b080_2_907"/>
          <p:cNvSpPr/>
          <p:nvPr>
            <p:ph idx="3" type="pic"/>
          </p:nvPr>
        </p:nvSpPr>
        <p:spPr>
          <a:xfrm>
            <a:off x="3047585" y="2411896"/>
            <a:ext cx="2991900" cy="1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508" name="Google Shape;508;g244cfa8b080_2_907"/>
          <p:cNvSpPr/>
          <p:nvPr>
            <p:ph idx="4" type="pic"/>
          </p:nvPr>
        </p:nvSpPr>
        <p:spPr>
          <a:xfrm>
            <a:off x="6063284" y="2411896"/>
            <a:ext cx="3100500" cy="1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509" name="Google Shape;509;g244cfa8b080_2_907"/>
          <p:cNvSpPr/>
          <p:nvPr>
            <p:ph idx="5" type="pic"/>
          </p:nvPr>
        </p:nvSpPr>
        <p:spPr>
          <a:xfrm>
            <a:off x="9163878" y="2411896"/>
            <a:ext cx="3028200" cy="1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510" name="Google Shape;510;g244cfa8b080_2_907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1" name="Google Shape;511;g244cfa8b080_2_907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side placeholder center">
  <p:cSld name="8_side placeholder center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44cfa8b080_2_914"/>
          <p:cNvSpPr/>
          <p:nvPr>
            <p:ph idx="2" type="pic"/>
          </p:nvPr>
        </p:nvSpPr>
        <p:spPr>
          <a:xfrm>
            <a:off x="10150350" y="0"/>
            <a:ext cx="2041800" cy="2030100"/>
          </a:xfrm>
          <a:prstGeom prst="rect">
            <a:avLst/>
          </a:prstGeom>
          <a:noFill/>
          <a:ln>
            <a:noFill/>
          </a:ln>
        </p:spPr>
      </p:sp>
      <p:sp>
        <p:nvSpPr>
          <p:cNvPr id="514" name="Google Shape;514;g244cfa8b080_2_914"/>
          <p:cNvSpPr/>
          <p:nvPr>
            <p:ph idx="3" type="pic"/>
          </p:nvPr>
        </p:nvSpPr>
        <p:spPr>
          <a:xfrm>
            <a:off x="8119854" y="0"/>
            <a:ext cx="2030400" cy="2030100"/>
          </a:xfrm>
          <a:prstGeom prst="rect">
            <a:avLst/>
          </a:prstGeom>
          <a:noFill/>
          <a:ln>
            <a:noFill/>
          </a:ln>
        </p:spPr>
      </p:sp>
      <p:sp>
        <p:nvSpPr>
          <p:cNvPr id="515" name="Google Shape;515;g244cfa8b080_2_914"/>
          <p:cNvSpPr/>
          <p:nvPr>
            <p:ph idx="4" type="pic"/>
          </p:nvPr>
        </p:nvSpPr>
        <p:spPr>
          <a:xfrm>
            <a:off x="2025987" y="0"/>
            <a:ext cx="2030400" cy="2030100"/>
          </a:xfrm>
          <a:prstGeom prst="rect">
            <a:avLst/>
          </a:prstGeom>
          <a:noFill/>
          <a:ln>
            <a:noFill/>
          </a:ln>
        </p:spPr>
      </p:sp>
      <p:sp>
        <p:nvSpPr>
          <p:cNvPr id="516" name="Google Shape;516;g244cfa8b080_2_914"/>
          <p:cNvSpPr/>
          <p:nvPr>
            <p:ph idx="5" type="pic"/>
          </p:nvPr>
        </p:nvSpPr>
        <p:spPr>
          <a:xfrm>
            <a:off x="-4509" y="0"/>
            <a:ext cx="2030400" cy="2030100"/>
          </a:xfrm>
          <a:prstGeom prst="rect">
            <a:avLst/>
          </a:prstGeom>
          <a:noFill/>
          <a:ln>
            <a:noFill/>
          </a:ln>
        </p:spPr>
      </p:sp>
      <p:sp>
        <p:nvSpPr>
          <p:cNvPr id="517" name="Google Shape;517;g244cfa8b080_2_914"/>
          <p:cNvSpPr/>
          <p:nvPr>
            <p:ph idx="6" type="pic"/>
          </p:nvPr>
        </p:nvSpPr>
        <p:spPr>
          <a:xfrm>
            <a:off x="6086980" y="0"/>
            <a:ext cx="2030400" cy="2030100"/>
          </a:xfrm>
          <a:prstGeom prst="rect">
            <a:avLst/>
          </a:prstGeom>
          <a:noFill/>
          <a:ln>
            <a:noFill/>
          </a:ln>
        </p:spPr>
      </p:sp>
      <p:sp>
        <p:nvSpPr>
          <p:cNvPr id="518" name="Google Shape;518;g244cfa8b080_2_914"/>
          <p:cNvSpPr/>
          <p:nvPr>
            <p:ph idx="7" type="pic"/>
          </p:nvPr>
        </p:nvSpPr>
        <p:spPr>
          <a:xfrm>
            <a:off x="4056484" y="0"/>
            <a:ext cx="2030400" cy="2030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side placeholder full">
  <p:cSld name="7_side placeholder full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44cfa8b080_2_921"/>
          <p:cNvSpPr/>
          <p:nvPr/>
        </p:nvSpPr>
        <p:spPr>
          <a:xfrm>
            <a:off x="0" y="-27384"/>
            <a:ext cx="2438400" cy="22938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0925" lIns="121850" spcFirstLastPara="1" rIns="12185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21" name="Google Shape;521;g244cfa8b080_2_921"/>
          <p:cNvSpPr/>
          <p:nvPr/>
        </p:nvSpPr>
        <p:spPr>
          <a:xfrm>
            <a:off x="4876800" y="-27384"/>
            <a:ext cx="2438400" cy="22938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0925" lIns="121850" spcFirstLastPara="1" rIns="12185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22" name="Google Shape;522;g244cfa8b080_2_921"/>
          <p:cNvSpPr/>
          <p:nvPr/>
        </p:nvSpPr>
        <p:spPr>
          <a:xfrm>
            <a:off x="9753600" y="-27384"/>
            <a:ext cx="2438400" cy="22938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0925" lIns="121850" spcFirstLastPara="1" rIns="12185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23" name="Google Shape;523;g244cfa8b080_2_921"/>
          <p:cNvSpPr/>
          <p:nvPr/>
        </p:nvSpPr>
        <p:spPr>
          <a:xfrm>
            <a:off x="2438400" y="2266479"/>
            <a:ext cx="2438400" cy="22938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0925" lIns="121850" spcFirstLastPara="1" rIns="12185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24" name="Google Shape;524;g244cfa8b080_2_921"/>
          <p:cNvSpPr/>
          <p:nvPr/>
        </p:nvSpPr>
        <p:spPr>
          <a:xfrm>
            <a:off x="7315200" y="2266479"/>
            <a:ext cx="2438400" cy="22938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0925" lIns="121850" spcFirstLastPara="1" rIns="12185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25" name="Google Shape;525;g244cfa8b080_2_921"/>
          <p:cNvSpPr/>
          <p:nvPr/>
        </p:nvSpPr>
        <p:spPr>
          <a:xfrm>
            <a:off x="0" y="4564138"/>
            <a:ext cx="2438400" cy="22938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0925" lIns="121850" spcFirstLastPara="1" rIns="12185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26" name="Google Shape;526;g244cfa8b080_2_921"/>
          <p:cNvSpPr/>
          <p:nvPr/>
        </p:nvSpPr>
        <p:spPr>
          <a:xfrm>
            <a:off x="4876800" y="4564138"/>
            <a:ext cx="2438400" cy="22938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0925" lIns="121850" spcFirstLastPara="1" rIns="12185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27" name="Google Shape;527;g244cfa8b080_2_921"/>
          <p:cNvSpPr/>
          <p:nvPr/>
        </p:nvSpPr>
        <p:spPr>
          <a:xfrm>
            <a:off x="9753600" y="4564138"/>
            <a:ext cx="2438400" cy="22938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0925" lIns="121850" spcFirstLastPara="1" rIns="12185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28" name="Google Shape;528;g244cfa8b080_2_921"/>
          <p:cNvSpPr/>
          <p:nvPr>
            <p:ph idx="2" type="pic"/>
          </p:nvPr>
        </p:nvSpPr>
        <p:spPr>
          <a:xfrm>
            <a:off x="2438399" y="-27384"/>
            <a:ext cx="2438400" cy="2297700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g244cfa8b080_2_921"/>
          <p:cNvSpPr/>
          <p:nvPr>
            <p:ph idx="3" type="pic"/>
          </p:nvPr>
        </p:nvSpPr>
        <p:spPr>
          <a:xfrm>
            <a:off x="7315199" y="-27384"/>
            <a:ext cx="2438400" cy="2297700"/>
          </a:xfrm>
          <a:prstGeom prst="rect">
            <a:avLst/>
          </a:prstGeom>
          <a:noFill/>
          <a:ln>
            <a:noFill/>
          </a:ln>
        </p:spPr>
      </p:sp>
      <p:sp>
        <p:nvSpPr>
          <p:cNvPr id="530" name="Google Shape;530;g244cfa8b080_2_921"/>
          <p:cNvSpPr/>
          <p:nvPr>
            <p:ph idx="4" type="pic"/>
          </p:nvPr>
        </p:nvSpPr>
        <p:spPr>
          <a:xfrm>
            <a:off x="0" y="2262681"/>
            <a:ext cx="2438400" cy="2297700"/>
          </a:xfrm>
          <a:prstGeom prst="rect">
            <a:avLst/>
          </a:prstGeom>
          <a:noFill/>
          <a:ln>
            <a:noFill/>
          </a:ln>
        </p:spPr>
      </p:sp>
      <p:sp>
        <p:nvSpPr>
          <p:cNvPr id="531" name="Google Shape;531;g244cfa8b080_2_921"/>
          <p:cNvSpPr/>
          <p:nvPr>
            <p:ph idx="5" type="pic"/>
          </p:nvPr>
        </p:nvSpPr>
        <p:spPr>
          <a:xfrm>
            <a:off x="4876886" y="2262681"/>
            <a:ext cx="2438400" cy="2297700"/>
          </a:xfrm>
          <a:prstGeom prst="rect">
            <a:avLst/>
          </a:prstGeom>
          <a:noFill/>
          <a:ln>
            <a:noFill/>
          </a:ln>
        </p:spPr>
      </p:sp>
      <p:sp>
        <p:nvSpPr>
          <p:cNvPr id="532" name="Google Shape;532;g244cfa8b080_2_921"/>
          <p:cNvSpPr/>
          <p:nvPr>
            <p:ph idx="6" type="pic"/>
          </p:nvPr>
        </p:nvSpPr>
        <p:spPr>
          <a:xfrm>
            <a:off x="9753599" y="2262681"/>
            <a:ext cx="2438400" cy="2297700"/>
          </a:xfrm>
          <a:prstGeom prst="rect">
            <a:avLst/>
          </a:prstGeom>
          <a:noFill/>
          <a:ln>
            <a:noFill/>
          </a:ln>
        </p:spPr>
      </p:sp>
      <p:sp>
        <p:nvSpPr>
          <p:cNvPr id="533" name="Google Shape;533;g244cfa8b080_2_921"/>
          <p:cNvSpPr/>
          <p:nvPr>
            <p:ph idx="7" type="pic"/>
          </p:nvPr>
        </p:nvSpPr>
        <p:spPr>
          <a:xfrm>
            <a:off x="2438399" y="4564138"/>
            <a:ext cx="2438400" cy="2297700"/>
          </a:xfrm>
          <a:prstGeom prst="rect">
            <a:avLst/>
          </a:prstGeom>
          <a:noFill/>
          <a:ln>
            <a:noFill/>
          </a:ln>
        </p:spPr>
      </p:sp>
      <p:sp>
        <p:nvSpPr>
          <p:cNvPr id="534" name="Google Shape;534;g244cfa8b080_2_921"/>
          <p:cNvSpPr/>
          <p:nvPr>
            <p:ph idx="8" type="pic"/>
          </p:nvPr>
        </p:nvSpPr>
        <p:spPr>
          <a:xfrm>
            <a:off x="7319976" y="4564138"/>
            <a:ext cx="2438400" cy="2297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9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4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0"/>
          <p:cNvSpPr/>
          <p:nvPr>
            <p:ph idx="2" type="pic"/>
          </p:nvPr>
        </p:nvSpPr>
        <p:spPr>
          <a:xfrm>
            <a:off x="571500" y="0"/>
            <a:ext cx="8146640" cy="685800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ide placeholder center">
  <p:cSld name="6_side placeholder center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44cfa8b080_2_937"/>
          <p:cNvSpPr/>
          <p:nvPr>
            <p:ph idx="2" type="pic"/>
          </p:nvPr>
        </p:nvSpPr>
        <p:spPr>
          <a:xfrm>
            <a:off x="9163878" y="5247860"/>
            <a:ext cx="3036900" cy="1610100"/>
          </a:xfrm>
          <a:prstGeom prst="rect">
            <a:avLst/>
          </a:prstGeom>
          <a:noFill/>
          <a:ln>
            <a:noFill/>
          </a:ln>
        </p:spPr>
      </p:sp>
      <p:sp>
        <p:nvSpPr>
          <p:cNvPr id="537" name="Google Shape;537;g244cfa8b080_2_937"/>
          <p:cNvSpPr/>
          <p:nvPr>
            <p:ph idx="3" type="pic"/>
          </p:nvPr>
        </p:nvSpPr>
        <p:spPr>
          <a:xfrm>
            <a:off x="9143999" y="3552716"/>
            <a:ext cx="3048000" cy="1695000"/>
          </a:xfrm>
          <a:prstGeom prst="rect">
            <a:avLst/>
          </a:prstGeom>
          <a:noFill/>
          <a:ln>
            <a:noFill/>
          </a:ln>
        </p:spPr>
      </p:sp>
      <p:sp>
        <p:nvSpPr>
          <p:cNvPr id="538" name="Google Shape;538;g244cfa8b080_2_937"/>
          <p:cNvSpPr/>
          <p:nvPr>
            <p:ph idx="4" type="pic"/>
          </p:nvPr>
        </p:nvSpPr>
        <p:spPr>
          <a:xfrm>
            <a:off x="9153938" y="1842052"/>
            <a:ext cx="3028200" cy="1697400"/>
          </a:xfrm>
          <a:prstGeom prst="rect">
            <a:avLst/>
          </a:prstGeom>
          <a:noFill/>
          <a:ln>
            <a:noFill/>
          </a:ln>
        </p:spPr>
      </p:sp>
      <p:sp>
        <p:nvSpPr>
          <p:cNvPr id="539" name="Google Shape;539;g244cfa8b080_2_937"/>
          <p:cNvSpPr/>
          <p:nvPr>
            <p:ph idx="5" type="pic"/>
          </p:nvPr>
        </p:nvSpPr>
        <p:spPr>
          <a:xfrm>
            <a:off x="9163878" y="0"/>
            <a:ext cx="3028200" cy="182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side placeholder center">
  <p:cSld name="9_side placeholder center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44cfa8b080_2_942"/>
          <p:cNvSpPr/>
          <p:nvPr>
            <p:ph idx="2" type="pic"/>
          </p:nvPr>
        </p:nvSpPr>
        <p:spPr>
          <a:xfrm>
            <a:off x="1470157" y="1375535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42" name="Google Shape;542;g244cfa8b080_2_942"/>
          <p:cNvSpPr/>
          <p:nvPr>
            <p:ph idx="3" type="pic"/>
          </p:nvPr>
        </p:nvSpPr>
        <p:spPr>
          <a:xfrm>
            <a:off x="2632437" y="1375535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g244cfa8b080_2_942"/>
          <p:cNvSpPr/>
          <p:nvPr>
            <p:ph idx="4" type="pic"/>
          </p:nvPr>
        </p:nvSpPr>
        <p:spPr>
          <a:xfrm>
            <a:off x="1470157" y="2536768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44" name="Google Shape;544;g244cfa8b080_2_942"/>
          <p:cNvSpPr/>
          <p:nvPr>
            <p:ph idx="5" type="pic"/>
          </p:nvPr>
        </p:nvSpPr>
        <p:spPr>
          <a:xfrm>
            <a:off x="2632437" y="2536768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45" name="Google Shape;545;g244cfa8b080_2_942"/>
          <p:cNvSpPr/>
          <p:nvPr>
            <p:ph idx="6" type="pic"/>
          </p:nvPr>
        </p:nvSpPr>
        <p:spPr>
          <a:xfrm>
            <a:off x="7284298" y="1372415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46" name="Google Shape;546;g244cfa8b080_2_942"/>
          <p:cNvSpPr/>
          <p:nvPr>
            <p:ph idx="7" type="pic"/>
          </p:nvPr>
        </p:nvSpPr>
        <p:spPr>
          <a:xfrm>
            <a:off x="8450934" y="1372415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47" name="Google Shape;547;g244cfa8b080_2_942"/>
          <p:cNvSpPr/>
          <p:nvPr>
            <p:ph idx="8" type="pic"/>
          </p:nvPr>
        </p:nvSpPr>
        <p:spPr>
          <a:xfrm>
            <a:off x="9613213" y="1372415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48" name="Google Shape;548;g244cfa8b080_2_942"/>
          <p:cNvSpPr/>
          <p:nvPr>
            <p:ph idx="9" type="pic"/>
          </p:nvPr>
        </p:nvSpPr>
        <p:spPr>
          <a:xfrm>
            <a:off x="7284298" y="2533648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49" name="Google Shape;549;g244cfa8b080_2_942"/>
          <p:cNvSpPr/>
          <p:nvPr>
            <p:ph idx="13" type="pic"/>
          </p:nvPr>
        </p:nvSpPr>
        <p:spPr>
          <a:xfrm>
            <a:off x="8450934" y="2533648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50" name="Google Shape;550;g244cfa8b080_2_942"/>
          <p:cNvSpPr/>
          <p:nvPr>
            <p:ph idx="14" type="pic"/>
          </p:nvPr>
        </p:nvSpPr>
        <p:spPr>
          <a:xfrm>
            <a:off x="9613213" y="2533648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51" name="Google Shape;551;g244cfa8b080_2_942"/>
          <p:cNvSpPr/>
          <p:nvPr>
            <p:ph idx="15" type="pic"/>
          </p:nvPr>
        </p:nvSpPr>
        <p:spPr>
          <a:xfrm>
            <a:off x="3793104" y="1375535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52" name="Google Shape;552;g244cfa8b080_2_942"/>
          <p:cNvSpPr/>
          <p:nvPr>
            <p:ph idx="16" type="pic"/>
          </p:nvPr>
        </p:nvSpPr>
        <p:spPr>
          <a:xfrm>
            <a:off x="4959739" y="1375535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g244cfa8b080_2_942"/>
          <p:cNvSpPr/>
          <p:nvPr>
            <p:ph idx="17" type="pic"/>
          </p:nvPr>
        </p:nvSpPr>
        <p:spPr>
          <a:xfrm>
            <a:off x="6122019" y="1375535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54" name="Google Shape;554;g244cfa8b080_2_942"/>
          <p:cNvSpPr/>
          <p:nvPr>
            <p:ph idx="18" type="pic"/>
          </p:nvPr>
        </p:nvSpPr>
        <p:spPr>
          <a:xfrm>
            <a:off x="3793104" y="2536768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55" name="Google Shape;555;g244cfa8b080_2_942"/>
          <p:cNvSpPr/>
          <p:nvPr>
            <p:ph idx="19" type="pic"/>
          </p:nvPr>
        </p:nvSpPr>
        <p:spPr>
          <a:xfrm>
            <a:off x="4959739" y="2536768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g244cfa8b080_2_942"/>
          <p:cNvSpPr/>
          <p:nvPr>
            <p:ph idx="20" type="pic"/>
          </p:nvPr>
        </p:nvSpPr>
        <p:spPr>
          <a:xfrm>
            <a:off x="6122019" y="2536768"/>
            <a:ext cx="1146300" cy="114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side placeholder side">
  <p:cSld name="10_side placeholder side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44cfa8b080_2_959"/>
          <p:cNvSpPr/>
          <p:nvPr>
            <p:ph idx="2" type="pic"/>
          </p:nvPr>
        </p:nvSpPr>
        <p:spPr>
          <a:xfrm>
            <a:off x="7494360" y="1099931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59" name="Google Shape;559;g244cfa8b080_2_959"/>
          <p:cNvSpPr/>
          <p:nvPr>
            <p:ph idx="3" type="pic"/>
          </p:nvPr>
        </p:nvSpPr>
        <p:spPr>
          <a:xfrm>
            <a:off x="8656640" y="1099931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g244cfa8b080_2_959"/>
          <p:cNvSpPr/>
          <p:nvPr>
            <p:ph idx="4" type="pic"/>
          </p:nvPr>
        </p:nvSpPr>
        <p:spPr>
          <a:xfrm>
            <a:off x="7494360" y="2261164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g244cfa8b080_2_959"/>
          <p:cNvSpPr/>
          <p:nvPr>
            <p:ph idx="5" type="pic"/>
          </p:nvPr>
        </p:nvSpPr>
        <p:spPr>
          <a:xfrm>
            <a:off x="8656640" y="2261164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g244cfa8b080_2_959"/>
          <p:cNvSpPr/>
          <p:nvPr>
            <p:ph idx="6" type="pic"/>
          </p:nvPr>
        </p:nvSpPr>
        <p:spPr>
          <a:xfrm>
            <a:off x="7490006" y="3429251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g244cfa8b080_2_959"/>
          <p:cNvSpPr/>
          <p:nvPr>
            <p:ph idx="7" type="pic"/>
          </p:nvPr>
        </p:nvSpPr>
        <p:spPr>
          <a:xfrm>
            <a:off x="8656640" y="3429251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g244cfa8b080_2_959"/>
          <p:cNvSpPr/>
          <p:nvPr>
            <p:ph idx="8" type="pic"/>
          </p:nvPr>
        </p:nvSpPr>
        <p:spPr>
          <a:xfrm>
            <a:off x="9818920" y="3429251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5" name="Google Shape;565;g244cfa8b080_2_959"/>
          <p:cNvSpPr/>
          <p:nvPr>
            <p:ph idx="9" type="pic"/>
          </p:nvPr>
        </p:nvSpPr>
        <p:spPr>
          <a:xfrm>
            <a:off x="7490006" y="4590484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6" name="Google Shape;566;g244cfa8b080_2_959"/>
          <p:cNvSpPr/>
          <p:nvPr>
            <p:ph idx="13" type="pic"/>
          </p:nvPr>
        </p:nvSpPr>
        <p:spPr>
          <a:xfrm>
            <a:off x="8656640" y="4590484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7" name="Google Shape;567;g244cfa8b080_2_959"/>
          <p:cNvSpPr/>
          <p:nvPr>
            <p:ph idx="14" type="pic"/>
          </p:nvPr>
        </p:nvSpPr>
        <p:spPr>
          <a:xfrm>
            <a:off x="9818920" y="4590484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8" name="Google Shape;568;g244cfa8b080_2_959"/>
          <p:cNvSpPr/>
          <p:nvPr>
            <p:ph idx="15" type="pic"/>
          </p:nvPr>
        </p:nvSpPr>
        <p:spPr>
          <a:xfrm>
            <a:off x="9817307" y="1099931"/>
            <a:ext cx="1146300" cy="114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9" name="Google Shape;569;g244cfa8b080_2_959"/>
          <p:cNvSpPr/>
          <p:nvPr>
            <p:ph idx="16" type="pic"/>
          </p:nvPr>
        </p:nvSpPr>
        <p:spPr>
          <a:xfrm>
            <a:off x="9817307" y="2261164"/>
            <a:ext cx="1146300" cy="114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side placeholder side 3">
  <p:cSld name="11_side placeholder side 3"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44cfa8b080_2_972"/>
          <p:cNvSpPr/>
          <p:nvPr>
            <p:ph idx="2" type="pic"/>
          </p:nvPr>
        </p:nvSpPr>
        <p:spPr>
          <a:xfrm>
            <a:off x="7030736" y="2221766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572" name="Google Shape;572;g244cfa8b080_2_972"/>
          <p:cNvSpPr/>
          <p:nvPr>
            <p:ph idx="3" type="pic"/>
          </p:nvPr>
        </p:nvSpPr>
        <p:spPr>
          <a:xfrm>
            <a:off x="4612214" y="2221767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573" name="Google Shape;573;g244cfa8b080_2_972"/>
          <p:cNvSpPr/>
          <p:nvPr>
            <p:ph idx="4" type="pic"/>
          </p:nvPr>
        </p:nvSpPr>
        <p:spPr>
          <a:xfrm>
            <a:off x="9449258" y="2122376"/>
            <a:ext cx="2160000" cy="216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side 12 placeholder ">
  <p:cSld name="7_side 12 placeholder 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44cfa8b080_2_976"/>
          <p:cNvSpPr/>
          <p:nvPr>
            <p:ph idx="2" type="pic"/>
          </p:nvPr>
        </p:nvSpPr>
        <p:spPr>
          <a:xfrm>
            <a:off x="9163878" y="5247860"/>
            <a:ext cx="3055800" cy="1610100"/>
          </a:xfrm>
          <a:prstGeom prst="rect">
            <a:avLst/>
          </a:prstGeom>
          <a:noFill/>
          <a:ln>
            <a:noFill/>
          </a:ln>
        </p:spPr>
      </p:sp>
      <p:sp>
        <p:nvSpPr>
          <p:cNvPr id="576" name="Google Shape;576;g244cfa8b080_2_976"/>
          <p:cNvSpPr/>
          <p:nvPr>
            <p:ph idx="3" type="pic"/>
          </p:nvPr>
        </p:nvSpPr>
        <p:spPr>
          <a:xfrm>
            <a:off x="9143999" y="3552716"/>
            <a:ext cx="3057000" cy="1695000"/>
          </a:xfrm>
          <a:prstGeom prst="rect">
            <a:avLst/>
          </a:prstGeom>
          <a:noFill/>
          <a:ln>
            <a:noFill/>
          </a:ln>
        </p:spPr>
      </p:sp>
      <p:sp>
        <p:nvSpPr>
          <p:cNvPr id="577" name="Google Shape;577;g244cfa8b080_2_976"/>
          <p:cNvSpPr/>
          <p:nvPr>
            <p:ph idx="4" type="pic"/>
          </p:nvPr>
        </p:nvSpPr>
        <p:spPr>
          <a:xfrm>
            <a:off x="9153938" y="1842052"/>
            <a:ext cx="3047100" cy="1697400"/>
          </a:xfrm>
          <a:prstGeom prst="rect">
            <a:avLst/>
          </a:prstGeom>
          <a:noFill/>
          <a:ln>
            <a:noFill/>
          </a:ln>
        </p:spPr>
      </p:sp>
      <p:sp>
        <p:nvSpPr>
          <p:cNvPr id="578" name="Google Shape;578;g244cfa8b080_2_976"/>
          <p:cNvSpPr/>
          <p:nvPr>
            <p:ph idx="5" type="pic"/>
          </p:nvPr>
        </p:nvSpPr>
        <p:spPr>
          <a:xfrm>
            <a:off x="9163878" y="0"/>
            <a:ext cx="30282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579" name="Google Shape;579;g244cfa8b080_2_976"/>
          <p:cNvSpPr/>
          <p:nvPr>
            <p:ph idx="6" type="pic"/>
          </p:nvPr>
        </p:nvSpPr>
        <p:spPr>
          <a:xfrm>
            <a:off x="6098073" y="5261112"/>
            <a:ext cx="3065700" cy="1610100"/>
          </a:xfrm>
          <a:prstGeom prst="rect">
            <a:avLst/>
          </a:prstGeom>
          <a:noFill/>
          <a:ln>
            <a:noFill/>
          </a:ln>
        </p:spPr>
      </p:sp>
      <p:sp>
        <p:nvSpPr>
          <p:cNvPr id="580" name="Google Shape;580;g244cfa8b080_2_976"/>
          <p:cNvSpPr/>
          <p:nvPr>
            <p:ph idx="7" type="pic"/>
          </p:nvPr>
        </p:nvSpPr>
        <p:spPr>
          <a:xfrm>
            <a:off x="6104700" y="3565968"/>
            <a:ext cx="3034800" cy="1695000"/>
          </a:xfrm>
          <a:prstGeom prst="rect">
            <a:avLst/>
          </a:prstGeom>
          <a:noFill/>
          <a:ln>
            <a:noFill/>
          </a:ln>
        </p:spPr>
      </p:sp>
      <p:sp>
        <p:nvSpPr>
          <p:cNvPr id="581" name="Google Shape;581;g244cfa8b080_2_976"/>
          <p:cNvSpPr/>
          <p:nvPr>
            <p:ph idx="8" type="pic"/>
          </p:nvPr>
        </p:nvSpPr>
        <p:spPr>
          <a:xfrm>
            <a:off x="6088132" y="1855304"/>
            <a:ext cx="3075600" cy="1710600"/>
          </a:xfrm>
          <a:prstGeom prst="rect">
            <a:avLst/>
          </a:prstGeom>
          <a:noFill/>
          <a:ln>
            <a:noFill/>
          </a:ln>
        </p:spPr>
      </p:sp>
      <p:sp>
        <p:nvSpPr>
          <p:cNvPr id="582" name="Google Shape;582;g244cfa8b080_2_976"/>
          <p:cNvSpPr/>
          <p:nvPr>
            <p:ph idx="9" type="pic"/>
          </p:nvPr>
        </p:nvSpPr>
        <p:spPr>
          <a:xfrm>
            <a:off x="6098073" y="0"/>
            <a:ext cx="3065700" cy="1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583" name="Google Shape;583;g244cfa8b080_2_976"/>
          <p:cNvSpPr/>
          <p:nvPr>
            <p:ph idx="13" type="pic"/>
          </p:nvPr>
        </p:nvSpPr>
        <p:spPr>
          <a:xfrm>
            <a:off x="3061049" y="5261112"/>
            <a:ext cx="3036900" cy="1610100"/>
          </a:xfrm>
          <a:prstGeom prst="rect">
            <a:avLst/>
          </a:prstGeom>
          <a:noFill/>
          <a:ln>
            <a:noFill/>
          </a:ln>
        </p:spPr>
      </p:sp>
      <p:sp>
        <p:nvSpPr>
          <p:cNvPr id="584" name="Google Shape;584;g244cfa8b080_2_976"/>
          <p:cNvSpPr/>
          <p:nvPr>
            <p:ph idx="14" type="pic"/>
          </p:nvPr>
        </p:nvSpPr>
        <p:spPr>
          <a:xfrm>
            <a:off x="3051108" y="3565968"/>
            <a:ext cx="3051300" cy="1695000"/>
          </a:xfrm>
          <a:prstGeom prst="rect">
            <a:avLst/>
          </a:prstGeom>
          <a:noFill/>
          <a:ln>
            <a:noFill/>
          </a:ln>
        </p:spPr>
      </p:sp>
      <p:sp>
        <p:nvSpPr>
          <p:cNvPr id="585" name="Google Shape;585;g244cfa8b080_2_976"/>
          <p:cNvSpPr/>
          <p:nvPr>
            <p:ph idx="15" type="pic"/>
          </p:nvPr>
        </p:nvSpPr>
        <p:spPr>
          <a:xfrm>
            <a:off x="3051109" y="1855304"/>
            <a:ext cx="3028200" cy="1697400"/>
          </a:xfrm>
          <a:prstGeom prst="rect">
            <a:avLst/>
          </a:prstGeom>
          <a:noFill/>
          <a:ln>
            <a:noFill/>
          </a:ln>
        </p:spPr>
      </p:sp>
      <p:sp>
        <p:nvSpPr>
          <p:cNvPr id="586" name="Google Shape;586;g244cfa8b080_2_976"/>
          <p:cNvSpPr/>
          <p:nvPr>
            <p:ph idx="16" type="pic"/>
          </p:nvPr>
        </p:nvSpPr>
        <p:spPr>
          <a:xfrm>
            <a:off x="3061049" y="13252"/>
            <a:ext cx="3028200" cy="182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Normal Center">
  <p:cSld name="2_Normal Center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44cfa8b080_2_989"/>
          <p:cNvSpPr/>
          <p:nvPr>
            <p:ph idx="2" type="pic"/>
          </p:nvPr>
        </p:nvSpPr>
        <p:spPr>
          <a:xfrm>
            <a:off x="887896" y="2859710"/>
            <a:ext cx="3328500" cy="1472100"/>
          </a:xfrm>
          <a:prstGeom prst="rect">
            <a:avLst/>
          </a:prstGeom>
          <a:solidFill>
            <a:srgbClr val="FEFEFE"/>
          </a:solidFill>
          <a:ln>
            <a:noFill/>
          </a:ln>
        </p:spPr>
      </p:sp>
      <p:sp>
        <p:nvSpPr>
          <p:cNvPr id="589" name="Google Shape;589;g244cfa8b080_2_989"/>
          <p:cNvSpPr/>
          <p:nvPr>
            <p:ph idx="3" type="pic"/>
          </p:nvPr>
        </p:nvSpPr>
        <p:spPr>
          <a:xfrm>
            <a:off x="4405288" y="2859710"/>
            <a:ext cx="3328500" cy="1472100"/>
          </a:xfrm>
          <a:prstGeom prst="rect">
            <a:avLst/>
          </a:prstGeom>
          <a:solidFill>
            <a:srgbClr val="FEFEFE"/>
          </a:solidFill>
          <a:ln>
            <a:noFill/>
          </a:ln>
        </p:spPr>
      </p:sp>
      <p:sp>
        <p:nvSpPr>
          <p:cNvPr id="590" name="Google Shape;590;g244cfa8b080_2_989"/>
          <p:cNvSpPr/>
          <p:nvPr>
            <p:ph idx="4" type="pic"/>
          </p:nvPr>
        </p:nvSpPr>
        <p:spPr>
          <a:xfrm>
            <a:off x="7922680" y="2859710"/>
            <a:ext cx="3328500" cy="1472100"/>
          </a:xfrm>
          <a:prstGeom prst="rect">
            <a:avLst/>
          </a:prstGeom>
          <a:solidFill>
            <a:srgbClr val="FEFEFE"/>
          </a:solidFill>
          <a:ln>
            <a:noFill/>
          </a:ln>
        </p:spPr>
      </p:sp>
      <p:sp>
        <p:nvSpPr>
          <p:cNvPr id="591" name="Google Shape;591;g244cfa8b080_2_989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2" name="Google Shape;592;g244cfa8b080_2_989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placeholder 4">
  <p:cSld name="4_placeholder 4"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44cfa8b080_2_995"/>
          <p:cNvSpPr/>
          <p:nvPr>
            <p:ph idx="2" type="pic"/>
          </p:nvPr>
        </p:nvSpPr>
        <p:spPr>
          <a:xfrm>
            <a:off x="868024" y="2014123"/>
            <a:ext cx="1855200" cy="170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595" name="Google Shape;595;g244cfa8b080_2_995"/>
          <p:cNvSpPr/>
          <p:nvPr>
            <p:ph idx="3" type="pic"/>
          </p:nvPr>
        </p:nvSpPr>
        <p:spPr>
          <a:xfrm>
            <a:off x="868023" y="4088088"/>
            <a:ext cx="1855200" cy="170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596" name="Google Shape;596;g244cfa8b080_2_995"/>
          <p:cNvSpPr/>
          <p:nvPr>
            <p:ph idx="4" type="pic"/>
          </p:nvPr>
        </p:nvSpPr>
        <p:spPr>
          <a:xfrm>
            <a:off x="9236770" y="2014123"/>
            <a:ext cx="1855200" cy="170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597" name="Google Shape;597;g244cfa8b080_2_995"/>
          <p:cNvSpPr/>
          <p:nvPr>
            <p:ph idx="5" type="pic"/>
          </p:nvPr>
        </p:nvSpPr>
        <p:spPr>
          <a:xfrm>
            <a:off x="9236769" y="4088088"/>
            <a:ext cx="1855200" cy="170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598" name="Google Shape;598;g244cfa8b080_2_995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9" name="Google Shape;599;g244cfa8b080_2_995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placeholder 4-6">
  <p:cSld name="5_placeholder 4-6"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44cfa8b080_2_1002"/>
          <p:cNvSpPr/>
          <p:nvPr>
            <p:ph idx="2" type="pic"/>
          </p:nvPr>
        </p:nvSpPr>
        <p:spPr>
          <a:xfrm>
            <a:off x="457206" y="2014123"/>
            <a:ext cx="1855200" cy="170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02" name="Google Shape;602;g244cfa8b080_2_1002"/>
          <p:cNvSpPr/>
          <p:nvPr>
            <p:ph idx="3" type="pic"/>
          </p:nvPr>
        </p:nvSpPr>
        <p:spPr>
          <a:xfrm>
            <a:off x="457205" y="4088088"/>
            <a:ext cx="1855200" cy="170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03" name="Google Shape;603;g244cfa8b080_2_1002"/>
          <p:cNvSpPr/>
          <p:nvPr>
            <p:ph idx="4" type="pic"/>
          </p:nvPr>
        </p:nvSpPr>
        <p:spPr>
          <a:xfrm>
            <a:off x="9846371" y="2014123"/>
            <a:ext cx="1855200" cy="170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04" name="Google Shape;604;g244cfa8b080_2_1002"/>
          <p:cNvSpPr/>
          <p:nvPr>
            <p:ph idx="5" type="pic"/>
          </p:nvPr>
        </p:nvSpPr>
        <p:spPr>
          <a:xfrm>
            <a:off x="9846370" y="4088088"/>
            <a:ext cx="1855200" cy="170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05" name="Google Shape;605;g244cfa8b080_2_1002"/>
          <p:cNvSpPr/>
          <p:nvPr>
            <p:ph idx="6" type="pic"/>
          </p:nvPr>
        </p:nvSpPr>
        <p:spPr>
          <a:xfrm>
            <a:off x="5151788" y="2014123"/>
            <a:ext cx="1855200" cy="170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06" name="Google Shape;606;g244cfa8b080_2_1002"/>
          <p:cNvSpPr/>
          <p:nvPr>
            <p:ph idx="7" type="pic"/>
          </p:nvPr>
        </p:nvSpPr>
        <p:spPr>
          <a:xfrm>
            <a:off x="5151787" y="4088088"/>
            <a:ext cx="1855200" cy="170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07" name="Google Shape;607;g244cfa8b080_2_1002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8" name="Google Shape;608;g244cfa8b080_2_1002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placeholder 4 center">
  <p:cSld name="5_placeholder 4 center"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44cfa8b080_2_1011"/>
          <p:cNvSpPr/>
          <p:nvPr>
            <p:ph idx="2" type="pic"/>
          </p:nvPr>
        </p:nvSpPr>
        <p:spPr>
          <a:xfrm>
            <a:off x="4048547" y="2014123"/>
            <a:ext cx="1855200" cy="1709400"/>
          </a:xfrm>
          <a:prstGeom prst="rect">
            <a:avLst/>
          </a:prstGeom>
          <a:noFill/>
          <a:ln>
            <a:noFill/>
          </a:ln>
        </p:spPr>
      </p:sp>
      <p:sp>
        <p:nvSpPr>
          <p:cNvPr id="611" name="Google Shape;611;g244cfa8b080_2_1011"/>
          <p:cNvSpPr/>
          <p:nvPr>
            <p:ph idx="3" type="pic"/>
          </p:nvPr>
        </p:nvSpPr>
        <p:spPr>
          <a:xfrm>
            <a:off x="4048546" y="4088088"/>
            <a:ext cx="1855200" cy="1709400"/>
          </a:xfrm>
          <a:prstGeom prst="rect">
            <a:avLst/>
          </a:prstGeom>
          <a:noFill/>
          <a:ln>
            <a:noFill/>
          </a:ln>
        </p:spPr>
      </p:sp>
      <p:sp>
        <p:nvSpPr>
          <p:cNvPr id="612" name="Google Shape;612;g244cfa8b080_2_1011"/>
          <p:cNvSpPr/>
          <p:nvPr>
            <p:ph idx="4" type="pic"/>
          </p:nvPr>
        </p:nvSpPr>
        <p:spPr>
          <a:xfrm>
            <a:off x="6255027" y="2014123"/>
            <a:ext cx="1855200" cy="1709400"/>
          </a:xfrm>
          <a:prstGeom prst="rect">
            <a:avLst/>
          </a:prstGeom>
          <a:noFill/>
          <a:ln>
            <a:noFill/>
          </a:ln>
        </p:spPr>
      </p:sp>
      <p:sp>
        <p:nvSpPr>
          <p:cNvPr id="613" name="Google Shape;613;g244cfa8b080_2_1011"/>
          <p:cNvSpPr/>
          <p:nvPr>
            <p:ph idx="5" type="pic"/>
          </p:nvPr>
        </p:nvSpPr>
        <p:spPr>
          <a:xfrm>
            <a:off x="6255026" y="4088088"/>
            <a:ext cx="1855200" cy="1709400"/>
          </a:xfrm>
          <a:prstGeom prst="rect">
            <a:avLst/>
          </a:prstGeom>
          <a:noFill/>
          <a:ln>
            <a:noFill/>
          </a:ln>
        </p:spPr>
      </p:sp>
      <p:sp>
        <p:nvSpPr>
          <p:cNvPr id="614" name="Google Shape;614;g244cfa8b080_2_1011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5" name="Google Shape;615;g244cfa8b080_2_1011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ircle 1">
  <p:cSld name="5_circle 1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44cfa8b080_2_1018"/>
          <p:cNvSpPr/>
          <p:nvPr>
            <p:ph idx="2" type="pic"/>
          </p:nvPr>
        </p:nvSpPr>
        <p:spPr>
          <a:xfrm>
            <a:off x="1442872" y="2504663"/>
            <a:ext cx="2520000" cy="252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18" name="Google Shape;618;g244cfa8b080_2_1018"/>
          <p:cNvSpPr/>
          <p:nvPr>
            <p:ph idx="3" type="pic"/>
          </p:nvPr>
        </p:nvSpPr>
        <p:spPr>
          <a:xfrm>
            <a:off x="4732617" y="2504663"/>
            <a:ext cx="2520000" cy="252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19" name="Google Shape;619;g244cfa8b080_2_1018"/>
          <p:cNvSpPr/>
          <p:nvPr>
            <p:ph idx="4" type="pic"/>
          </p:nvPr>
        </p:nvSpPr>
        <p:spPr>
          <a:xfrm>
            <a:off x="8022362" y="2504663"/>
            <a:ext cx="2520000" cy="252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20" name="Google Shape;620;g244cfa8b080_2_1018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1" name="Google Shape;621;g244cfa8b080_2_1018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1"/>
          <p:cNvSpPr/>
          <p:nvPr>
            <p:ph idx="2" type="pic"/>
          </p:nvPr>
        </p:nvSpPr>
        <p:spPr>
          <a:xfrm>
            <a:off x="3219450" y="571500"/>
            <a:ext cx="5181600" cy="575310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ircle 8">
  <p:cSld name="6_circle 8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44cfa8b080_2_1024"/>
          <p:cNvSpPr/>
          <p:nvPr>
            <p:ph idx="2" type="pic"/>
          </p:nvPr>
        </p:nvSpPr>
        <p:spPr>
          <a:xfrm>
            <a:off x="1089948" y="1831386"/>
            <a:ext cx="1693200" cy="169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24" name="Google Shape;624;g244cfa8b080_2_1024"/>
          <p:cNvSpPr/>
          <p:nvPr>
            <p:ph idx="3" type="pic"/>
          </p:nvPr>
        </p:nvSpPr>
        <p:spPr>
          <a:xfrm>
            <a:off x="3100584" y="1831386"/>
            <a:ext cx="1693200" cy="169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25" name="Google Shape;625;g244cfa8b080_2_1024"/>
          <p:cNvSpPr/>
          <p:nvPr>
            <p:ph idx="4" type="pic"/>
          </p:nvPr>
        </p:nvSpPr>
        <p:spPr>
          <a:xfrm>
            <a:off x="5111220" y="1831386"/>
            <a:ext cx="1693200" cy="169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26" name="Google Shape;626;g244cfa8b080_2_1024"/>
          <p:cNvSpPr/>
          <p:nvPr>
            <p:ph idx="5" type="pic"/>
          </p:nvPr>
        </p:nvSpPr>
        <p:spPr>
          <a:xfrm>
            <a:off x="7121857" y="1831386"/>
            <a:ext cx="1693200" cy="169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27" name="Google Shape;627;g244cfa8b080_2_1024"/>
          <p:cNvSpPr/>
          <p:nvPr>
            <p:ph idx="6" type="pic"/>
          </p:nvPr>
        </p:nvSpPr>
        <p:spPr>
          <a:xfrm>
            <a:off x="9132494" y="1831386"/>
            <a:ext cx="1693200" cy="169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28" name="Google Shape;628;g244cfa8b080_2_1024"/>
          <p:cNvSpPr/>
          <p:nvPr>
            <p:ph idx="7" type="pic"/>
          </p:nvPr>
        </p:nvSpPr>
        <p:spPr>
          <a:xfrm>
            <a:off x="1089948" y="4130637"/>
            <a:ext cx="1693200" cy="169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29" name="Google Shape;629;g244cfa8b080_2_1024"/>
          <p:cNvSpPr/>
          <p:nvPr>
            <p:ph idx="8" type="pic"/>
          </p:nvPr>
        </p:nvSpPr>
        <p:spPr>
          <a:xfrm>
            <a:off x="3100584" y="4130637"/>
            <a:ext cx="1693200" cy="169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30" name="Google Shape;630;g244cfa8b080_2_1024"/>
          <p:cNvSpPr/>
          <p:nvPr>
            <p:ph idx="9" type="pic"/>
          </p:nvPr>
        </p:nvSpPr>
        <p:spPr>
          <a:xfrm>
            <a:off x="5111220" y="4130637"/>
            <a:ext cx="1693200" cy="169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31" name="Google Shape;631;g244cfa8b080_2_1024"/>
          <p:cNvSpPr/>
          <p:nvPr>
            <p:ph idx="13" type="pic"/>
          </p:nvPr>
        </p:nvSpPr>
        <p:spPr>
          <a:xfrm>
            <a:off x="7121857" y="4130637"/>
            <a:ext cx="1693200" cy="169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32" name="Google Shape;632;g244cfa8b080_2_1024"/>
          <p:cNvSpPr/>
          <p:nvPr>
            <p:ph idx="14" type="pic"/>
          </p:nvPr>
        </p:nvSpPr>
        <p:spPr>
          <a:xfrm>
            <a:off x="9132494" y="4130637"/>
            <a:ext cx="1693200" cy="169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33" name="Google Shape;633;g244cfa8b080_2_1024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4" name="Google Shape;634;g244cfa8b080_2_1024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 box 3">
  <p:cSld name="6_ box 3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44cfa8b080_2_1037"/>
          <p:cNvSpPr/>
          <p:nvPr>
            <p:ph idx="2" type="pic"/>
          </p:nvPr>
        </p:nvSpPr>
        <p:spPr>
          <a:xfrm>
            <a:off x="856057" y="2726465"/>
            <a:ext cx="2349900" cy="1609200"/>
          </a:xfrm>
          <a:prstGeom prst="rect">
            <a:avLst/>
          </a:prstGeom>
          <a:noFill/>
          <a:ln>
            <a:noFill/>
          </a:ln>
        </p:spPr>
      </p:sp>
      <p:sp>
        <p:nvSpPr>
          <p:cNvPr id="637" name="Google Shape;637;g244cfa8b080_2_1037"/>
          <p:cNvSpPr/>
          <p:nvPr>
            <p:ph idx="3" type="pic"/>
          </p:nvPr>
        </p:nvSpPr>
        <p:spPr>
          <a:xfrm>
            <a:off x="3512172" y="2726465"/>
            <a:ext cx="2349900" cy="1609200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Google Shape;638;g244cfa8b080_2_1037"/>
          <p:cNvSpPr/>
          <p:nvPr>
            <p:ph idx="4" type="pic"/>
          </p:nvPr>
        </p:nvSpPr>
        <p:spPr>
          <a:xfrm>
            <a:off x="6168286" y="2726465"/>
            <a:ext cx="2349900" cy="1609200"/>
          </a:xfrm>
          <a:prstGeom prst="rect">
            <a:avLst/>
          </a:prstGeom>
          <a:noFill/>
          <a:ln>
            <a:noFill/>
          </a:ln>
        </p:spPr>
      </p:sp>
      <p:sp>
        <p:nvSpPr>
          <p:cNvPr id="639" name="Google Shape;639;g244cfa8b080_2_1037"/>
          <p:cNvSpPr/>
          <p:nvPr>
            <p:ph idx="5" type="pic"/>
          </p:nvPr>
        </p:nvSpPr>
        <p:spPr>
          <a:xfrm>
            <a:off x="8824400" y="2726465"/>
            <a:ext cx="2349900" cy="1609200"/>
          </a:xfrm>
          <a:prstGeom prst="rect">
            <a:avLst/>
          </a:prstGeom>
          <a:noFill/>
          <a:ln>
            <a:noFill/>
          </a:ln>
        </p:spPr>
      </p:sp>
      <p:sp>
        <p:nvSpPr>
          <p:cNvPr id="640" name="Google Shape;640;g244cfa8b080_2_1037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1" name="Google Shape;641;g244cfa8b080_2_1037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 box 4">
  <p:cSld name="7_ box 4"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44cfa8b080_2_1044"/>
          <p:cNvSpPr/>
          <p:nvPr>
            <p:ph idx="2" type="pic"/>
          </p:nvPr>
        </p:nvSpPr>
        <p:spPr>
          <a:xfrm>
            <a:off x="1182715" y="2682673"/>
            <a:ext cx="1693200" cy="1693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44" name="Google Shape;644;g244cfa8b080_2_1044"/>
          <p:cNvSpPr/>
          <p:nvPr>
            <p:ph idx="3" type="pic"/>
          </p:nvPr>
        </p:nvSpPr>
        <p:spPr>
          <a:xfrm>
            <a:off x="3193351" y="2682673"/>
            <a:ext cx="1693200" cy="1693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45" name="Google Shape;645;g244cfa8b080_2_1044"/>
          <p:cNvSpPr/>
          <p:nvPr>
            <p:ph idx="4" type="pic"/>
          </p:nvPr>
        </p:nvSpPr>
        <p:spPr>
          <a:xfrm>
            <a:off x="5203987" y="2682673"/>
            <a:ext cx="1693200" cy="1693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46" name="Google Shape;646;g244cfa8b080_2_1044"/>
          <p:cNvSpPr/>
          <p:nvPr>
            <p:ph idx="5" type="pic"/>
          </p:nvPr>
        </p:nvSpPr>
        <p:spPr>
          <a:xfrm>
            <a:off x="7214624" y="2682673"/>
            <a:ext cx="1693200" cy="1693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47" name="Google Shape;647;g244cfa8b080_2_1044"/>
          <p:cNvSpPr/>
          <p:nvPr>
            <p:ph idx="6" type="pic"/>
          </p:nvPr>
        </p:nvSpPr>
        <p:spPr>
          <a:xfrm>
            <a:off x="9225261" y="2682673"/>
            <a:ext cx="1693200" cy="1693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48" name="Google Shape;648;g244cfa8b080_2_1044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9" name="Google Shape;649;g244cfa8b080_2_1044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placeholder 4">
  <p:cSld name="6_placeholder 4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44cfa8b080_2_1052"/>
          <p:cNvSpPr/>
          <p:nvPr>
            <p:ph idx="2" type="pic"/>
          </p:nvPr>
        </p:nvSpPr>
        <p:spPr>
          <a:xfrm>
            <a:off x="0" y="2176462"/>
            <a:ext cx="4267200" cy="4189800"/>
          </a:xfrm>
          <a:prstGeom prst="rect">
            <a:avLst/>
          </a:prstGeom>
          <a:noFill/>
          <a:ln>
            <a:noFill/>
          </a:ln>
        </p:spPr>
      </p:sp>
      <p:sp>
        <p:nvSpPr>
          <p:cNvPr id="652" name="Google Shape;652;g244cfa8b080_2_1052"/>
          <p:cNvSpPr/>
          <p:nvPr>
            <p:ph idx="3" type="pic"/>
          </p:nvPr>
        </p:nvSpPr>
        <p:spPr>
          <a:xfrm>
            <a:off x="4406348" y="2176463"/>
            <a:ext cx="2511300" cy="1629900"/>
          </a:xfrm>
          <a:prstGeom prst="rect">
            <a:avLst/>
          </a:prstGeom>
          <a:noFill/>
          <a:ln>
            <a:noFill/>
          </a:ln>
        </p:spPr>
      </p:sp>
      <p:sp>
        <p:nvSpPr>
          <p:cNvPr id="653" name="Google Shape;653;g244cfa8b080_2_1052"/>
          <p:cNvSpPr/>
          <p:nvPr>
            <p:ph idx="4" type="pic"/>
          </p:nvPr>
        </p:nvSpPr>
        <p:spPr>
          <a:xfrm>
            <a:off x="7043531" y="2176463"/>
            <a:ext cx="2511300" cy="1629900"/>
          </a:xfrm>
          <a:prstGeom prst="rect">
            <a:avLst/>
          </a:prstGeom>
          <a:noFill/>
          <a:ln>
            <a:noFill/>
          </a:ln>
        </p:spPr>
      </p:sp>
      <p:sp>
        <p:nvSpPr>
          <p:cNvPr id="654" name="Google Shape;654;g244cfa8b080_2_1052"/>
          <p:cNvSpPr/>
          <p:nvPr>
            <p:ph idx="5" type="pic"/>
          </p:nvPr>
        </p:nvSpPr>
        <p:spPr>
          <a:xfrm>
            <a:off x="9680713" y="2176462"/>
            <a:ext cx="2511300" cy="1629900"/>
          </a:xfrm>
          <a:prstGeom prst="rect">
            <a:avLst/>
          </a:prstGeom>
          <a:noFill/>
          <a:ln>
            <a:noFill/>
          </a:ln>
        </p:spPr>
      </p:sp>
      <p:sp>
        <p:nvSpPr>
          <p:cNvPr id="655" name="Google Shape;655;g244cfa8b080_2_1052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6" name="Google Shape;656;g244cfa8b080_2_1052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Normal Center">
  <p:cSld name="3_Normal Center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44cfa8b080_2_1059"/>
          <p:cNvSpPr/>
          <p:nvPr>
            <p:ph idx="2" type="pic"/>
          </p:nvPr>
        </p:nvSpPr>
        <p:spPr>
          <a:xfrm>
            <a:off x="0" y="2448891"/>
            <a:ext cx="12192000" cy="2215800"/>
          </a:xfrm>
          <a:prstGeom prst="rect">
            <a:avLst/>
          </a:prstGeom>
          <a:solidFill>
            <a:srgbClr val="FEFEFE"/>
          </a:solidFill>
          <a:ln>
            <a:noFill/>
          </a:ln>
        </p:spPr>
      </p:sp>
      <p:sp>
        <p:nvSpPr>
          <p:cNvPr id="659" name="Google Shape;659;g244cfa8b080_2_1059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0" name="Google Shape;660;g244cfa8b080_2_1059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ttom images">
  <p:cSld name="bottom images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44cfa8b080_2_1063"/>
          <p:cNvSpPr/>
          <p:nvPr>
            <p:ph idx="2" type="pic"/>
          </p:nvPr>
        </p:nvSpPr>
        <p:spPr>
          <a:xfrm>
            <a:off x="0" y="4121427"/>
            <a:ext cx="12192000" cy="2736600"/>
          </a:xfrm>
          <a:prstGeom prst="rect">
            <a:avLst/>
          </a:prstGeom>
          <a:solidFill>
            <a:srgbClr val="FEFEFE"/>
          </a:solidFill>
          <a:ln>
            <a:noFill/>
          </a:ln>
        </p:spPr>
      </p:sp>
      <p:sp>
        <p:nvSpPr>
          <p:cNvPr id="663" name="Google Shape;663;g244cfa8b080_2_1063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4" name="Google Shape;664;g244cfa8b080_2_1063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4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5"/>
          <p:cNvSpPr/>
          <p:nvPr>
            <p:ph idx="2" type="pic"/>
          </p:nvPr>
        </p:nvSpPr>
        <p:spPr>
          <a:xfrm>
            <a:off x="0" y="0"/>
            <a:ext cx="6216964" cy="685800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6"/>
          <p:cNvSpPr/>
          <p:nvPr/>
        </p:nvSpPr>
        <p:spPr>
          <a:xfrm>
            <a:off x="-1" y="0"/>
            <a:ext cx="12191999" cy="5837726"/>
          </a:xfrm>
          <a:custGeom>
            <a:rect b="b" l="l" r="r" t="t"/>
            <a:pathLst>
              <a:path extrusionOk="0" h="5590076" w="12192000">
                <a:moveTo>
                  <a:pt x="12192000" y="0"/>
                </a:moveTo>
                <a:lnTo>
                  <a:pt x="12192000" y="415704"/>
                </a:lnTo>
                <a:lnTo>
                  <a:pt x="10566879" y="5065180"/>
                </a:lnTo>
                <a:cubicBezTo>
                  <a:pt x="10424185" y="5473429"/>
                  <a:pt x="9977556" y="5688705"/>
                  <a:pt x="9569306" y="5546010"/>
                </a:cubicBezTo>
                <a:lnTo>
                  <a:pt x="0" y="2201273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6"/>
          <p:cNvSpPr/>
          <p:nvPr>
            <p:ph idx="2" type="pic"/>
          </p:nvPr>
        </p:nvSpPr>
        <p:spPr>
          <a:xfrm>
            <a:off x="0" y="0"/>
            <a:ext cx="12192000" cy="5590076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7"/>
          <p:cNvSpPr/>
          <p:nvPr>
            <p:ph idx="2" type="pic"/>
          </p:nvPr>
        </p:nvSpPr>
        <p:spPr>
          <a:xfrm>
            <a:off x="4743450" y="571500"/>
            <a:ext cx="7448550" cy="571500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8"/>
          <p:cNvSpPr/>
          <p:nvPr>
            <p:ph idx="2" type="pic"/>
          </p:nvPr>
        </p:nvSpPr>
        <p:spPr>
          <a:xfrm>
            <a:off x="571500" y="1586438"/>
            <a:ext cx="11049000" cy="3179635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 showMasterSp="0">
  <p:cSld name="9_Custom Layou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9"/>
          <p:cNvSpPr/>
          <p:nvPr/>
        </p:nvSpPr>
        <p:spPr>
          <a:xfrm>
            <a:off x="0" y="0"/>
            <a:ext cx="7924800" cy="6858000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9"/>
          <p:cNvSpPr/>
          <p:nvPr>
            <p:ph idx="2" type="pic"/>
          </p:nvPr>
        </p:nvSpPr>
        <p:spPr>
          <a:xfrm>
            <a:off x="2781138" y="0"/>
            <a:ext cx="2222500" cy="2459421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96000" rotWithShape="0" algn="t" dir="5400000" dist="38100" sy="96000">
              <a:srgbClr val="000000">
                <a:alpha val="8627"/>
              </a:srgbClr>
            </a:outerShdw>
          </a:effectLst>
        </p:spPr>
      </p:sp>
      <p:sp>
        <p:nvSpPr>
          <p:cNvPr id="64" name="Google Shape;64;p59"/>
          <p:cNvSpPr/>
          <p:nvPr>
            <p:ph idx="3" type="pic"/>
          </p:nvPr>
        </p:nvSpPr>
        <p:spPr>
          <a:xfrm>
            <a:off x="368576" y="1812925"/>
            <a:ext cx="2222500" cy="3232150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96000" rotWithShape="0" algn="t" dir="5400000" dist="38100" sy="96000">
              <a:srgbClr val="000000">
                <a:alpha val="8627"/>
              </a:srgbClr>
            </a:outerShdw>
          </a:effectLst>
        </p:spPr>
      </p:sp>
      <p:sp>
        <p:nvSpPr>
          <p:cNvPr id="65" name="Google Shape;65;p59"/>
          <p:cNvSpPr/>
          <p:nvPr>
            <p:ph idx="4" type="pic"/>
          </p:nvPr>
        </p:nvSpPr>
        <p:spPr>
          <a:xfrm>
            <a:off x="5187568" y="969361"/>
            <a:ext cx="2222500" cy="3232150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96000" rotWithShape="0" algn="t" dir="5400000" dist="38100" sy="96000">
              <a:srgbClr val="000000">
                <a:alpha val="8627"/>
              </a:srgbClr>
            </a:outerShdw>
          </a:effectLst>
        </p:spPr>
      </p:sp>
      <p:sp>
        <p:nvSpPr>
          <p:cNvPr id="66" name="Google Shape;66;p59"/>
          <p:cNvSpPr/>
          <p:nvPr>
            <p:ph idx="5" type="pic"/>
          </p:nvPr>
        </p:nvSpPr>
        <p:spPr>
          <a:xfrm>
            <a:off x="5186692" y="4398579"/>
            <a:ext cx="2222500" cy="2459421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96000" rotWithShape="0" algn="t" dir="5400000" dist="38100" sy="96000">
              <a:srgbClr val="000000">
                <a:alpha val="8627"/>
              </a:srgbClr>
            </a:outerShdw>
          </a:effectLst>
        </p:spPr>
      </p:sp>
      <p:sp>
        <p:nvSpPr>
          <p:cNvPr id="67" name="Google Shape;67;p59"/>
          <p:cNvSpPr/>
          <p:nvPr>
            <p:ph idx="6" type="pic"/>
          </p:nvPr>
        </p:nvSpPr>
        <p:spPr>
          <a:xfrm>
            <a:off x="2781138" y="2648387"/>
            <a:ext cx="2222500" cy="3232150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17500" sx="96000" rotWithShape="0" algn="t" dir="5400000" dist="38100" sy="96000">
              <a:srgbClr val="000000">
                <a:alpha val="8627"/>
              </a:srgbClr>
            </a:outerShdw>
          </a:effectLst>
        </p:spPr>
      </p:sp>
      <p:cxnSp>
        <p:nvCxnSpPr>
          <p:cNvPr id="68" name="Google Shape;68;p59"/>
          <p:cNvCxnSpPr/>
          <p:nvPr/>
        </p:nvCxnSpPr>
        <p:spPr>
          <a:xfrm>
            <a:off x="11238271" y="6404488"/>
            <a:ext cx="953729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9" name="Google Shape;69;p59"/>
          <p:cNvSpPr txBox="1"/>
          <p:nvPr/>
        </p:nvSpPr>
        <p:spPr>
          <a:xfrm flipH="1">
            <a:off x="10909966" y="6450265"/>
            <a:ext cx="89138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BFBFBF"/>
                </a:solidFill>
                <a:latin typeface="Nunito"/>
                <a:ea typeface="Nunito"/>
                <a:cs typeface="Nunito"/>
                <a:sym typeface="Nunito"/>
              </a:rPr>
              <a:t>Page </a:t>
            </a:r>
            <a:fld id="{00000000-1234-1234-1234-123412341234}" type="slidenum">
              <a:rPr b="0" i="0" lang="en-US" sz="800" u="none" cap="none" strike="noStrik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b="0" i="0" sz="800" u="none" cap="none" strike="noStrike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0" name="Google Shape;70;p59"/>
          <p:cNvSpPr txBox="1"/>
          <p:nvPr/>
        </p:nvSpPr>
        <p:spPr>
          <a:xfrm flipH="1">
            <a:off x="347030" y="6450265"/>
            <a:ext cx="122777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BFBFBF"/>
                </a:solidFill>
                <a:latin typeface="Nunito"/>
                <a:ea typeface="Nunito"/>
                <a:cs typeface="Nunito"/>
                <a:sym typeface="Nunito"/>
              </a:rPr>
              <a:t>Copyright ©2019</a:t>
            </a:r>
            <a:endParaRPr b="0" i="0" sz="800" u="none" cap="none" strike="noStrike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1" name="Google Shape;71;p59"/>
          <p:cNvGrpSpPr/>
          <p:nvPr/>
        </p:nvGrpSpPr>
        <p:grpSpPr>
          <a:xfrm>
            <a:off x="347030" y="400822"/>
            <a:ext cx="1026420" cy="163548"/>
            <a:chOff x="6096001" y="2721253"/>
            <a:chExt cx="5021390" cy="800099"/>
          </a:xfrm>
        </p:grpSpPr>
        <p:sp>
          <p:nvSpPr>
            <p:cNvPr id="72" name="Google Shape;72;p59"/>
            <p:cNvSpPr/>
            <p:nvPr/>
          </p:nvSpPr>
          <p:spPr>
            <a:xfrm>
              <a:off x="8344648" y="2722992"/>
              <a:ext cx="588479" cy="612829"/>
            </a:xfrm>
            <a:custGeom>
              <a:rect b="b" l="l" r="r" t="t"/>
              <a:pathLst>
                <a:path extrusionOk="0" h="926249" w="889445">
                  <a:moveTo>
                    <a:pt x="557024" y="12294"/>
                  </a:moveTo>
                  <a:lnTo>
                    <a:pt x="628746" y="32423"/>
                  </a:lnTo>
                  <a:cubicBezTo>
                    <a:pt x="683368" y="54038"/>
                    <a:pt x="729958" y="84709"/>
                    <a:pt x="768516" y="124434"/>
                  </a:cubicBezTo>
                  <a:cubicBezTo>
                    <a:pt x="807073" y="164160"/>
                    <a:pt x="836867" y="212648"/>
                    <a:pt x="857898" y="269900"/>
                  </a:cubicBezTo>
                  <a:cubicBezTo>
                    <a:pt x="878929" y="327152"/>
                    <a:pt x="889445" y="391122"/>
                    <a:pt x="889445" y="461810"/>
                  </a:cubicBezTo>
                  <a:cubicBezTo>
                    <a:pt x="889445" y="533082"/>
                    <a:pt x="878929" y="597344"/>
                    <a:pt x="857898" y="654596"/>
                  </a:cubicBezTo>
                  <a:cubicBezTo>
                    <a:pt x="836867" y="711847"/>
                    <a:pt x="807073" y="760628"/>
                    <a:pt x="768516" y="800938"/>
                  </a:cubicBezTo>
                  <a:cubicBezTo>
                    <a:pt x="729958" y="841248"/>
                    <a:pt x="683368" y="872210"/>
                    <a:pt x="628746" y="893826"/>
                  </a:cubicBezTo>
                  <a:cubicBezTo>
                    <a:pt x="574123" y="915441"/>
                    <a:pt x="513220" y="926249"/>
                    <a:pt x="446037" y="926249"/>
                  </a:cubicBezTo>
                  <a:lnTo>
                    <a:pt x="397132" y="922127"/>
                  </a:lnTo>
                  <a:lnTo>
                    <a:pt x="692832" y="494775"/>
                  </a:lnTo>
                  <a:lnTo>
                    <a:pt x="653825" y="474177"/>
                  </a:lnTo>
                  <a:lnTo>
                    <a:pt x="654043" y="473770"/>
                  </a:lnTo>
                  <a:lnTo>
                    <a:pt x="426602" y="352184"/>
                  </a:lnTo>
                  <a:close/>
                  <a:moveTo>
                    <a:pt x="446037" y="0"/>
                  </a:moveTo>
                  <a:lnTo>
                    <a:pt x="492458" y="3917"/>
                  </a:lnTo>
                  <a:lnTo>
                    <a:pt x="196615" y="431475"/>
                  </a:lnTo>
                  <a:lnTo>
                    <a:pt x="233247" y="450818"/>
                  </a:lnTo>
                  <a:lnTo>
                    <a:pt x="232558" y="452106"/>
                  </a:lnTo>
                  <a:lnTo>
                    <a:pt x="462479" y="575018"/>
                  </a:lnTo>
                  <a:lnTo>
                    <a:pt x="332662" y="913334"/>
                  </a:lnTo>
                  <a:lnTo>
                    <a:pt x="262890" y="893826"/>
                  </a:lnTo>
                  <a:cubicBezTo>
                    <a:pt x="207976" y="872210"/>
                    <a:pt x="161094" y="841248"/>
                    <a:pt x="122245" y="800938"/>
                  </a:cubicBezTo>
                  <a:cubicBezTo>
                    <a:pt x="83395" y="760628"/>
                    <a:pt x="53309" y="711847"/>
                    <a:pt x="31986" y="654596"/>
                  </a:cubicBezTo>
                  <a:cubicBezTo>
                    <a:pt x="10662" y="597344"/>
                    <a:pt x="0" y="533082"/>
                    <a:pt x="0" y="461810"/>
                  </a:cubicBezTo>
                  <a:cubicBezTo>
                    <a:pt x="0" y="391122"/>
                    <a:pt x="10662" y="327152"/>
                    <a:pt x="31986" y="269900"/>
                  </a:cubicBezTo>
                  <a:cubicBezTo>
                    <a:pt x="53309" y="212648"/>
                    <a:pt x="83395" y="164160"/>
                    <a:pt x="122245" y="124434"/>
                  </a:cubicBezTo>
                  <a:cubicBezTo>
                    <a:pt x="161094" y="84709"/>
                    <a:pt x="207976" y="54038"/>
                    <a:pt x="262890" y="32423"/>
                  </a:cubicBezTo>
                  <a:cubicBezTo>
                    <a:pt x="317805" y="10807"/>
                    <a:pt x="378854" y="0"/>
                    <a:pt x="44603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59"/>
            <p:cNvSpPr/>
            <p:nvPr/>
          </p:nvSpPr>
          <p:spPr>
            <a:xfrm>
              <a:off x="6096001" y="2721253"/>
              <a:ext cx="5021390" cy="800099"/>
            </a:xfrm>
            <a:custGeom>
              <a:rect b="b" l="l" r="r" t="t"/>
              <a:pathLst>
                <a:path extrusionOk="0" h="1209294" w="7589481">
                  <a:moveTo>
                    <a:pt x="7457161" y="664235"/>
                  </a:moveTo>
                  <a:cubicBezTo>
                    <a:pt x="7475271" y="664235"/>
                    <a:pt x="7492504" y="667740"/>
                    <a:pt x="7508862" y="674751"/>
                  </a:cubicBezTo>
                  <a:cubicBezTo>
                    <a:pt x="7525220" y="681761"/>
                    <a:pt x="7539241" y="691108"/>
                    <a:pt x="7550925" y="702792"/>
                  </a:cubicBezTo>
                  <a:cubicBezTo>
                    <a:pt x="7562608" y="714476"/>
                    <a:pt x="7571955" y="728497"/>
                    <a:pt x="7578967" y="744855"/>
                  </a:cubicBezTo>
                  <a:cubicBezTo>
                    <a:pt x="7585977" y="761212"/>
                    <a:pt x="7589481" y="778446"/>
                    <a:pt x="7589481" y="796556"/>
                  </a:cubicBezTo>
                  <a:cubicBezTo>
                    <a:pt x="7589481" y="815251"/>
                    <a:pt x="7585977" y="832631"/>
                    <a:pt x="7578967" y="848696"/>
                  </a:cubicBezTo>
                  <a:cubicBezTo>
                    <a:pt x="7571955" y="864762"/>
                    <a:pt x="7562608" y="878636"/>
                    <a:pt x="7550925" y="890321"/>
                  </a:cubicBezTo>
                  <a:cubicBezTo>
                    <a:pt x="7539241" y="902005"/>
                    <a:pt x="7525220" y="911206"/>
                    <a:pt x="7508862" y="917924"/>
                  </a:cubicBezTo>
                  <a:cubicBezTo>
                    <a:pt x="7492504" y="924642"/>
                    <a:pt x="7475271" y="928001"/>
                    <a:pt x="7457161" y="928001"/>
                  </a:cubicBezTo>
                  <a:cubicBezTo>
                    <a:pt x="7438466" y="928001"/>
                    <a:pt x="7420941" y="924642"/>
                    <a:pt x="7404582" y="917924"/>
                  </a:cubicBezTo>
                  <a:cubicBezTo>
                    <a:pt x="7388225" y="911206"/>
                    <a:pt x="7374058" y="902005"/>
                    <a:pt x="7362082" y="890321"/>
                  </a:cubicBezTo>
                  <a:cubicBezTo>
                    <a:pt x="7350105" y="878636"/>
                    <a:pt x="7340759" y="864762"/>
                    <a:pt x="7334040" y="848696"/>
                  </a:cubicBezTo>
                  <a:cubicBezTo>
                    <a:pt x="7327322" y="832631"/>
                    <a:pt x="7323963" y="815251"/>
                    <a:pt x="7323963" y="796556"/>
                  </a:cubicBezTo>
                  <a:cubicBezTo>
                    <a:pt x="7323963" y="778446"/>
                    <a:pt x="7327322" y="761212"/>
                    <a:pt x="7334040" y="744855"/>
                  </a:cubicBezTo>
                  <a:cubicBezTo>
                    <a:pt x="7340759" y="728497"/>
                    <a:pt x="7350105" y="714476"/>
                    <a:pt x="7362082" y="702792"/>
                  </a:cubicBezTo>
                  <a:cubicBezTo>
                    <a:pt x="7374058" y="691108"/>
                    <a:pt x="7388225" y="681761"/>
                    <a:pt x="7404582" y="674751"/>
                  </a:cubicBezTo>
                  <a:cubicBezTo>
                    <a:pt x="7420941" y="667740"/>
                    <a:pt x="7438466" y="664235"/>
                    <a:pt x="7457161" y="664235"/>
                  </a:cubicBezTo>
                  <a:close/>
                  <a:moveTo>
                    <a:pt x="2890914" y="170878"/>
                  </a:moveTo>
                  <a:cubicBezTo>
                    <a:pt x="2845930" y="170878"/>
                    <a:pt x="2807519" y="180371"/>
                    <a:pt x="2775680" y="199358"/>
                  </a:cubicBezTo>
                  <a:cubicBezTo>
                    <a:pt x="2743842" y="218344"/>
                    <a:pt x="2714193" y="245072"/>
                    <a:pt x="2686736" y="279539"/>
                  </a:cubicBezTo>
                  <a:lnTo>
                    <a:pt x="2686736" y="682637"/>
                  </a:lnTo>
                  <a:cubicBezTo>
                    <a:pt x="2711272" y="713016"/>
                    <a:pt x="2737999" y="734193"/>
                    <a:pt x="2766917" y="746169"/>
                  </a:cubicBezTo>
                  <a:cubicBezTo>
                    <a:pt x="2795835" y="758145"/>
                    <a:pt x="2826944" y="764133"/>
                    <a:pt x="2860243" y="764133"/>
                  </a:cubicBezTo>
                  <a:cubicBezTo>
                    <a:pt x="2892958" y="764133"/>
                    <a:pt x="2922607" y="757999"/>
                    <a:pt x="2949188" y="745731"/>
                  </a:cubicBezTo>
                  <a:cubicBezTo>
                    <a:pt x="2975769" y="733463"/>
                    <a:pt x="2998261" y="714768"/>
                    <a:pt x="3016663" y="689648"/>
                  </a:cubicBezTo>
                  <a:cubicBezTo>
                    <a:pt x="3035065" y="664527"/>
                    <a:pt x="3049232" y="632834"/>
                    <a:pt x="3059164" y="594569"/>
                  </a:cubicBezTo>
                  <a:cubicBezTo>
                    <a:pt x="3069095" y="556304"/>
                    <a:pt x="3074061" y="511175"/>
                    <a:pt x="3074061" y="459181"/>
                  </a:cubicBezTo>
                  <a:cubicBezTo>
                    <a:pt x="3074061" y="406603"/>
                    <a:pt x="3069825" y="362058"/>
                    <a:pt x="3061354" y="325545"/>
                  </a:cubicBezTo>
                  <a:cubicBezTo>
                    <a:pt x="3052883" y="289033"/>
                    <a:pt x="3040761" y="259385"/>
                    <a:pt x="3024988" y="236601"/>
                  </a:cubicBezTo>
                  <a:cubicBezTo>
                    <a:pt x="3009214" y="213817"/>
                    <a:pt x="2990082" y="197167"/>
                    <a:pt x="2967590" y="186652"/>
                  </a:cubicBezTo>
                  <a:cubicBezTo>
                    <a:pt x="2945098" y="176136"/>
                    <a:pt x="2919540" y="170878"/>
                    <a:pt x="2890914" y="170878"/>
                  </a:cubicBezTo>
                  <a:close/>
                  <a:moveTo>
                    <a:pt x="6227597" y="157734"/>
                  </a:moveTo>
                  <a:cubicBezTo>
                    <a:pt x="6164504" y="157734"/>
                    <a:pt x="6115139" y="175552"/>
                    <a:pt x="6079503" y="211188"/>
                  </a:cubicBezTo>
                  <a:cubicBezTo>
                    <a:pt x="6043866" y="246824"/>
                    <a:pt x="6021083" y="297358"/>
                    <a:pt x="6011151" y="362788"/>
                  </a:cubicBezTo>
                  <a:lnTo>
                    <a:pt x="6417754" y="362788"/>
                  </a:lnTo>
                  <a:cubicBezTo>
                    <a:pt x="6417754" y="334746"/>
                    <a:pt x="6413957" y="308311"/>
                    <a:pt x="6406363" y="283483"/>
                  </a:cubicBezTo>
                  <a:cubicBezTo>
                    <a:pt x="6398767" y="258654"/>
                    <a:pt x="6387084" y="236893"/>
                    <a:pt x="6371311" y="218198"/>
                  </a:cubicBezTo>
                  <a:cubicBezTo>
                    <a:pt x="6355537" y="199504"/>
                    <a:pt x="6335674" y="184753"/>
                    <a:pt x="6311722" y="173945"/>
                  </a:cubicBezTo>
                  <a:cubicBezTo>
                    <a:pt x="6287769" y="163138"/>
                    <a:pt x="6259728" y="157734"/>
                    <a:pt x="6227597" y="157734"/>
                  </a:cubicBezTo>
                  <a:close/>
                  <a:moveTo>
                    <a:pt x="436398" y="157734"/>
                  </a:moveTo>
                  <a:cubicBezTo>
                    <a:pt x="373304" y="157734"/>
                    <a:pt x="323939" y="175552"/>
                    <a:pt x="288303" y="211188"/>
                  </a:cubicBezTo>
                  <a:cubicBezTo>
                    <a:pt x="252667" y="246824"/>
                    <a:pt x="229883" y="297358"/>
                    <a:pt x="219952" y="362788"/>
                  </a:cubicBezTo>
                  <a:lnTo>
                    <a:pt x="626555" y="362788"/>
                  </a:lnTo>
                  <a:cubicBezTo>
                    <a:pt x="626555" y="334746"/>
                    <a:pt x="622758" y="308311"/>
                    <a:pt x="615163" y="283483"/>
                  </a:cubicBezTo>
                  <a:cubicBezTo>
                    <a:pt x="607568" y="258654"/>
                    <a:pt x="595884" y="236893"/>
                    <a:pt x="580111" y="218198"/>
                  </a:cubicBezTo>
                  <a:cubicBezTo>
                    <a:pt x="564338" y="199504"/>
                    <a:pt x="544475" y="184753"/>
                    <a:pt x="520522" y="173945"/>
                  </a:cubicBezTo>
                  <a:cubicBezTo>
                    <a:pt x="496570" y="163138"/>
                    <a:pt x="468529" y="157734"/>
                    <a:pt x="436398" y="157734"/>
                  </a:cubicBezTo>
                  <a:close/>
                  <a:moveTo>
                    <a:pt x="4994681" y="14897"/>
                  </a:moveTo>
                  <a:lnTo>
                    <a:pt x="5090198" y="14897"/>
                  </a:lnTo>
                  <a:cubicBezTo>
                    <a:pt x="5105972" y="14897"/>
                    <a:pt x="5119116" y="18694"/>
                    <a:pt x="5129632" y="26289"/>
                  </a:cubicBezTo>
                  <a:cubicBezTo>
                    <a:pt x="5140147" y="33883"/>
                    <a:pt x="5147157" y="43523"/>
                    <a:pt x="5150663" y="55207"/>
                  </a:cubicBezTo>
                  <a:lnTo>
                    <a:pt x="5297881" y="545935"/>
                  </a:lnTo>
                  <a:cubicBezTo>
                    <a:pt x="5305476" y="571055"/>
                    <a:pt x="5312340" y="595445"/>
                    <a:pt x="5318474" y="619106"/>
                  </a:cubicBezTo>
                  <a:cubicBezTo>
                    <a:pt x="5324608" y="642766"/>
                    <a:pt x="5330596" y="666572"/>
                    <a:pt x="5336438" y="690524"/>
                  </a:cubicBezTo>
                  <a:cubicBezTo>
                    <a:pt x="5340528" y="665403"/>
                    <a:pt x="5345055" y="640283"/>
                    <a:pt x="5350021" y="615162"/>
                  </a:cubicBezTo>
                  <a:cubicBezTo>
                    <a:pt x="5354987" y="590042"/>
                    <a:pt x="5361266" y="564045"/>
                    <a:pt x="5368861" y="537172"/>
                  </a:cubicBezTo>
                  <a:lnTo>
                    <a:pt x="5502059" y="56959"/>
                  </a:lnTo>
                  <a:cubicBezTo>
                    <a:pt x="5504979" y="45275"/>
                    <a:pt x="5511990" y="35636"/>
                    <a:pt x="5523090" y="28041"/>
                  </a:cubicBezTo>
                  <a:cubicBezTo>
                    <a:pt x="5534190" y="20447"/>
                    <a:pt x="5547042" y="16649"/>
                    <a:pt x="5561647" y="16649"/>
                  </a:cubicBezTo>
                  <a:lnTo>
                    <a:pt x="5725515" y="16649"/>
                  </a:lnTo>
                  <a:lnTo>
                    <a:pt x="5440718" y="915733"/>
                  </a:lnTo>
                  <a:lnTo>
                    <a:pt x="5266334" y="915733"/>
                  </a:lnTo>
                  <a:cubicBezTo>
                    <a:pt x="5247640" y="915733"/>
                    <a:pt x="5234203" y="902881"/>
                    <a:pt x="5226025" y="877176"/>
                  </a:cubicBezTo>
                  <a:lnTo>
                    <a:pt x="5063909" y="357530"/>
                  </a:lnTo>
                  <a:cubicBezTo>
                    <a:pt x="5058651" y="340588"/>
                    <a:pt x="5053832" y="323500"/>
                    <a:pt x="5049450" y="306267"/>
                  </a:cubicBezTo>
                  <a:cubicBezTo>
                    <a:pt x="5045069" y="289033"/>
                    <a:pt x="5041417" y="271945"/>
                    <a:pt x="5038497" y="255003"/>
                  </a:cubicBezTo>
                  <a:cubicBezTo>
                    <a:pt x="5034991" y="272529"/>
                    <a:pt x="5031194" y="289909"/>
                    <a:pt x="5027104" y="307143"/>
                  </a:cubicBezTo>
                  <a:cubicBezTo>
                    <a:pt x="5023015" y="324377"/>
                    <a:pt x="5018341" y="341757"/>
                    <a:pt x="5013084" y="359283"/>
                  </a:cubicBezTo>
                  <a:lnTo>
                    <a:pt x="4849216" y="877176"/>
                  </a:lnTo>
                  <a:cubicBezTo>
                    <a:pt x="4841037" y="902881"/>
                    <a:pt x="4825263" y="915733"/>
                    <a:pt x="4801895" y="915733"/>
                  </a:cubicBezTo>
                  <a:lnTo>
                    <a:pt x="4636275" y="915733"/>
                  </a:lnTo>
                  <a:lnTo>
                    <a:pt x="4351478" y="16649"/>
                  </a:lnTo>
                  <a:lnTo>
                    <a:pt x="4523232" y="16649"/>
                  </a:lnTo>
                  <a:cubicBezTo>
                    <a:pt x="4539590" y="16649"/>
                    <a:pt x="4553318" y="20447"/>
                    <a:pt x="4564418" y="28041"/>
                  </a:cubicBezTo>
                  <a:cubicBezTo>
                    <a:pt x="4575518" y="35636"/>
                    <a:pt x="4582529" y="45275"/>
                    <a:pt x="4585450" y="56959"/>
                  </a:cubicBezTo>
                  <a:lnTo>
                    <a:pt x="4714266" y="537172"/>
                  </a:lnTo>
                  <a:cubicBezTo>
                    <a:pt x="4721276" y="563461"/>
                    <a:pt x="4726972" y="589165"/>
                    <a:pt x="4731353" y="614286"/>
                  </a:cubicBezTo>
                  <a:cubicBezTo>
                    <a:pt x="4735735" y="639407"/>
                    <a:pt x="4739970" y="664527"/>
                    <a:pt x="4744060" y="689648"/>
                  </a:cubicBezTo>
                  <a:cubicBezTo>
                    <a:pt x="4750486" y="664527"/>
                    <a:pt x="4757350" y="639407"/>
                    <a:pt x="4764653" y="614286"/>
                  </a:cubicBezTo>
                  <a:cubicBezTo>
                    <a:pt x="4771955" y="589165"/>
                    <a:pt x="4779696" y="563461"/>
                    <a:pt x="4787875" y="537172"/>
                  </a:cubicBezTo>
                  <a:lnTo>
                    <a:pt x="4936846" y="55207"/>
                  </a:lnTo>
                  <a:cubicBezTo>
                    <a:pt x="4940351" y="43523"/>
                    <a:pt x="4947362" y="33883"/>
                    <a:pt x="4957877" y="26289"/>
                  </a:cubicBezTo>
                  <a:cubicBezTo>
                    <a:pt x="4968392" y="18694"/>
                    <a:pt x="4980661" y="14897"/>
                    <a:pt x="4994681" y="14897"/>
                  </a:cubicBezTo>
                  <a:close/>
                  <a:moveTo>
                    <a:pt x="6223216" y="2629"/>
                  </a:moveTo>
                  <a:cubicBezTo>
                    <a:pt x="6279883" y="2629"/>
                    <a:pt x="6332023" y="11684"/>
                    <a:pt x="6379635" y="29794"/>
                  </a:cubicBezTo>
                  <a:cubicBezTo>
                    <a:pt x="6427247" y="47904"/>
                    <a:pt x="6468287" y="74339"/>
                    <a:pt x="6502755" y="109099"/>
                  </a:cubicBezTo>
                  <a:cubicBezTo>
                    <a:pt x="6537223" y="143859"/>
                    <a:pt x="6564097" y="186506"/>
                    <a:pt x="6583375" y="237039"/>
                  </a:cubicBezTo>
                  <a:cubicBezTo>
                    <a:pt x="6602654" y="287572"/>
                    <a:pt x="6612293" y="345262"/>
                    <a:pt x="6612293" y="410108"/>
                  </a:cubicBezTo>
                  <a:cubicBezTo>
                    <a:pt x="6612293" y="426466"/>
                    <a:pt x="6611563" y="440048"/>
                    <a:pt x="6610102" y="450856"/>
                  </a:cubicBezTo>
                  <a:cubicBezTo>
                    <a:pt x="6608641" y="461664"/>
                    <a:pt x="6606013" y="470135"/>
                    <a:pt x="6602215" y="476269"/>
                  </a:cubicBezTo>
                  <a:cubicBezTo>
                    <a:pt x="6598418" y="482403"/>
                    <a:pt x="6593306" y="486784"/>
                    <a:pt x="6586881" y="489413"/>
                  </a:cubicBezTo>
                  <a:cubicBezTo>
                    <a:pt x="6580454" y="492042"/>
                    <a:pt x="6572275" y="493357"/>
                    <a:pt x="6562344" y="493357"/>
                  </a:cubicBezTo>
                  <a:lnTo>
                    <a:pt x="6006770" y="493357"/>
                  </a:lnTo>
                  <a:cubicBezTo>
                    <a:pt x="6013195" y="585660"/>
                    <a:pt x="6038025" y="653427"/>
                    <a:pt x="6081255" y="696658"/>
                  </a:cubicBezTo>
                  <a:cubicBezTo>
                    <a:pt x="6124485" y="739889"/>
                    <a:pt x="6181737" y="761504"/>
                    <a:pt x="6253010" y="761504"/>
                  </a:cubicBezTo>
                  <a:cubicBezTo>
                    <a:pt x="6288062" y="761504"/>
                    <a:pt x="6318295" y="757415"/>
                    <a:pt x="6343707" y="749236"/>
                  </a:cubicBezTo>
                  <a:cubicBezTo>
                    <a:pt x="6369120" y="741057"/>
                    <a:pt x="6391319" y="732002"/>
                    <a:pt x="6410305" y="722071"/>
                  </a:cubicBezTo>
                  <a:cubicBezTo>
                    <a:pt x="6429293" y="712140"/>
                    <a:pt x="6445942" y="703084"/>
                    <a:pt x="6460255" y="694906"/>
                  </a:cubicBezTo>
                  <a:cubicBezTo>
                    <a:pt x="6474567" y="686727"/>
                    <a:pt x="6488442" y="682637"/>
                    <a:pt x="6501879" y="682637"/>
                  </a:cubicBezTo>
                  <a:cubicBezTo>
                    <a:pt x="6510642" y="682637"/>
                    <a:pt x="6518237" y="684390"/>
                    <a:pt x="6524663" y="687895"/>
                  </a:cubicBezTo>
                  <a:cubicBezTo>
                    <a:pt x="6531089" y="691400"/>
                    <a:pt x="6536639" y="696366"/>
                    <a:pt x="6541313" y="702792"/>
                  </a:cubicBezTo>
                  <a:lnTo>
                    <a:pt x="6604406" y="781659"/>
                  </a:lnTo>
                  <a:cubicBezTo>
                    <a:pt x="6580454" y="809701"/>
                    <a:pt x="6553581" y="833215"/>
                    <a:pt x="6523787" y="852201"/>
                  </a:cubicBezTo>
                  <a:cubicBezTo>
                    <a:pt x="6493993" y="871188"/>
                    <a:pt x="6462884" y="886377"/>
                    <a:pt x="6430461" y="897769"/>
                  </a:cubicBezTo>
                  <a:cubicBezTo>
                    <a:pt x="6398038" y="909161"/>
                    <a:pt x="6365030" y="917194"/>
                    <a:pt x="6331439" y="921867"/>
                  </a:cubicBezTo>
                  <a:cubicBezTo>
                    <a:pt x="6297847" y="926541"/>
                    <a:pt x="6265278" y="928878"/>
                    <a:pt x="6233731" y="928878"/>
                  </a:cubicBezTo>
                  <a:cubicBezTo>
                    <a:pt x="6171222" y="928878"/>
                    <a:pt x="6113093" y="918508"/>
                    <a:pt x="6059347" y="897769"/>
                  </a:cubicBezTo>
                  <a:cubicBezTo>
                    <a:pt x="6005601" y="877030"/>
                    <a:pt x="5958865" y="846359"/>
                    <a:pt x="5919139" y="805758"/>
                  </a:cubicBezTo>
                  <a:cubicBezTo>
                    <a:pt x="5879413" y="765156"/>
                    <a:pt x="5848159" y="714914"/>
                    <a:pt x="5825375" y="655034"/>
                  </a:cubicBezTo>
                  <a:cubicBezTo>
                    <a:pt x="5802591" y="595154"/>
                    <a:pt x="5791200" y="525780"/>
                    <a:pt x="5791200" y="446913"/>
                  </a:cubicBezTo>
                  <a:cubicBezTo>
                    <a:pt x="5791200" y="385572"/>
                    <a:pt x="5801131" y="327882"/>
                    <a:pt x="5820994" y="273843"/>
                  </a:cubicBezTo>
                  <a:cubicBezTo>
                    <a:pt x="5840857" y="219805"/>
                    <a:pt x="5869337" y="172777"/>
                    <a:pt x="5906433" y="132759"/>
                  </a:cubicBezTo>
                  <a:cubicBezTo>
                    <a:pt x="5943529" y="92741"/>
                    <a:pt x="5988805" y="61049"/>
                    <a:pt x="6042259" y="37681"/>
                  </a:cubicBezTo>
                  <a:cubicBezTo>
                    <a:pt x="6095714" y="14313"/>
                    <a:pt x="6156032" y="2629"/>
                    <a:pt x="6223216" y="2629"/>
                  </a:cubicBezTo>
                  <a:close/>
                  <a:moveTo>
                    <a:pt x="1437323" y="2629"/>
                  </a:moveTo>
                  <a:cubicBezTo>
                    <a:pt x="1493990" y="2629"/>
                    <a:pt x="1540580" y="17964"/>
                    <a:pt x="1577093" y="48634"/>
                  </a:cubicBezTo>
                  <a:cubicBezTo>
                    <a:pt x="1613605" y="79305"/>
                    <a:pt x="1640916" y="120053"/>
                    <a:pt x="1659027" y="170878"/>
                  </a:cubicBezTo>
                  <a:cubicBezTo>
                    <a:pt x="1673047" y="141084"/>
                    <a:pt x="1690573" y="115525"/>
                    <a:pt x="1711605" y="94202"/>
                  </a:cubicBezTo>
                  <a:cubicBezTo>
                    <a:pt x="1732636" y="72879"/>
                    <a:pt x="1755712" y="55499"/>
                    <a:pt x="1780832" y="42062"/>
                  </a:cubicBezTo>
                  <a:cubicBezTo>
                    <a:pt x="1805953" y="28625"/>
                    <a:pt x="1832680" y="18694"/>
                    <a:pt x="1861014" y="12268"/>
                  </a:cubicBezTo>
                  <a:cubicBezTo>
                    <a:pt x="1889348" y="5842"/>
                    <a:pt x="1917827" y="2629"/>
                    <a:pt x="1946453" y="2629"/>
                  </a:cubicBezTo>
                  <a:cubicBezTo>
                    <a:pt x="1996110" y="2629"/>
                    <a:pt x="2040217" y="10223"/>
                    <a:pt x="2078774" y="25412"/>
                  </a:cubicBezTo>
                  <a:cubicBezTo>
                    <a:pt x="2117332" y="40602"/>
                    <a:pt x="2149755" y="62801"/>
                    <a:pt x="2176043" y="92011"/>
                  </a:cubicBezTo>
                  <a:cubicBezTo>
                    <a:pt x="2202333" y="121221"/>
                    <a:pt x="2222341" y="156857"/>
                    <a:pt x="2236070" y="198920"/>
                  </a:cubicBezTo>
                  <a:cubicBezTo>
                    <a:pt x="2249799" y="240982"/>
                    <a:pt x="2256663" y="289179"/>
                    <a:pt x="2256663" y="343509"/>
                  </a:cubicBezTo>
                  <a:lnTo>
                    <a:pt x="2256663" y="915733"/>
                  </a:lnTo>
                  <a:lnTo>
                    <a:pt x="2040217" y="915733"/>
                  </a:lnTo>
                  <a:lnTo>
                    <a:pt x="2040217" y="343509"/>
                  </a:lnTo>
                  <a:cubicBezTo>
                    <a:pt x="2040217" y="286258"/>
                    <a:pt x="2027657" y="243173"/>
                    <a:pt x="2002536" y="214255"/>
                  </a:cubicBezTo>
                  <a:cubicBezTo>
                    <a:pt x="1977416" y="185337"/>
                    <a:pt x="1940611" y="170878"/>
                    <a:pt x="1892122" y="170878"/>
                  </a:cubicBezTo>
                  <a:cubicBezTo>
                    <a:pt x="1869923" y="170878"/>
                    <a:pt x="1849330" y="174675"/>
                    <a:pt x="1830343" y="182270"/>
                  </a:cubicBezTo>
                  <a:cubicBezTo>
                    <a:pt x="1811357" y="189865"/>
                    <a:pt x="1794707" y="200818"/>
                    <a:pt x="1780394" y="215131"/>
                  </a:cubicBezTo>
                  <a:cubicBezTo>
                    <a:pt x="1766081" y="229444"/>
                    <a:pt x="1754836" y="247408"/>
                    <a:pt x="1746657" y="269024"/>
                  </a:cubicBezTo>
                  <a:cubicBezTo>
                    <a:pt x="1738478" y="290639"/>
                    <a:pt x="1734389" y="315468"/>
                    <a:pt x="1734389" y="343509"/>
                  </a:cubicBezTo>
                  <a:lnTo>
                    <a:pt x="1734389" y="915733"/>
                  </a:lnTo>
                  <a:lnTo>
                    <a:pt x="1517066" y="915733"/>
                  </a:lnTo>
                  <a:lnTo>
                    <a:pt x="1517066" y="343509"/>
                  </a:lnTo>
                  <a:cubicBezTo>
                    <a:pt x="1517066" y="283337"/>
                    <a:pt x="1504944" y="239522"/>
                    <a:pt x="1480700" y="212064"/>
                  </a:cubicBezTo>
                  <a:cubicBezTo>
                    <a:pt x="1456455" y="184607"/>
                    <a:pt x="1420673" y="170878"/>
                    <a:pt x="1373353" y="170878"/>
                  </a:cubicBezTo>
                  <a:cubicBezTo>
                    <a:pt x="1342390" y="170878"/>
                    <a:pt x="1313326" y="178619"/>
                    <a:pt x="1286161" y="194100"/>
                  </a:cubicBezTo>
                  <a:cubicBezTo>
                    <a:pt x="1258996" y="209581"/>
                    <a:pt x="1233729" y="230759"/>
                    <a:pt x="1210361" y="257632"/>
                  </a:cubicBezTo>
                  <a:lnTo>
                    <a:pt x="1210361" y="915733"/>
                  </a:lnTo>
                  <a:lnTo>
                    <a:pt x="993915" y="915733"/>
                  </a:lnTo>
                  <a:lnTo>
                    <a:pt x="993915" y="16649"/>
                  </a:lnTo>
                  <a:lnTo>
                    <a:pt x="1126236" y="16649"/>
                  </a:lnTo>
                  <a:cubicBezTo>
                    <a:pt x="1154278" y="16649"/>
                    <a:pt x="1172680" y="29794"/>
                    <a:pt x="1181443" y="56083"/>
                  </a:cubicBezTo>
                  <a:lnTo>
                    <a:pt x="1195464" y="122682"/>
                  </a:lnTo>
                  <a:cubicBezTo>
                    <a:pt x="1211237" y="105156"/>
                    <a:pt x="1227741" y="89090"/>
                    <a:pt x="1244975" y="74485"/>
                  </a:cubicBezTo>
                  <a:cubicBezTo>
                    <a:pt x="1262209" y="59880"/>
                    <a:pt x="1280611" y="47320"/>
                    <a:pt x="1300182" y="36804"/>
                  </a:cubicBezTo>
                  <a:cubicBezTo>
                    <a:pt x="1319753" y="26289"/>
                    <a:pt x="1340784" y="17964"/>
                    <a:pt x="1363275" y="11830"/>
                  </a:cubicBezTo>
                  <a:cubicBezTo>
                    <a:pt x="1385767" y="5696"/>
                    <a:pt x="1410450" y="2629"/>
                    <a:pt x="1437323" y="2629"/>
                  </a:cubicBezTo>
                  <a:close/>
                  <a:moveTo>
                    <a:pt x="432016" y="2629"/>
                  </a:moveTo>
                  <a:cubicBezTo>
                    <a:pt x="488684" y="2629"/>
                    <a:pt x="540824" y="11684"/>
                    <a:pt x="588436" y="29794"/>
                  </a:cubicBezTo>
                  <a:cubicBezTo>
                    <a:pt x="636048" y="47904"/>
                    <a:pt x="677088" y="74339"/>
                    <a:pt x="711556" y="109099"/>
                  </a:cubicBezTo>
                  <a:cubicBezTo>
                    <a:pt x="746024" y="143859"/>
                    <a:pt x="772897" y="186506"/>
                    <a:pt x="792176" y="237039"/>
                  </a:cubicBezTo>
                  <a:cubicBezTo>
                    <a:pt x="811454" y="287572"/>
                    <a:pt x="821093" y="345262"/>
                    <a:pt x="821093" y="410108"/>
                  </a:cubicBezTo>
                  <a:cubicBezTo>
                    <a:pt x="821093" y="426466"/>
                    <a:pt x="820363" y="440048"/>
                    <a:pt x="818903" y="450856"/>
                  </a:cubicBezTo>
                  <a:cubicBezTo>
                    <a:pt x="817442" y="461664"/>
                    <a:pt x="814813" y="470135"/>
                    <a:pt x="811016" y="476269"/>
                  </a:cubicBezTo>
                  <a:cubicBezTo>
                    <a:pt x="807218" y="482403"/>
                    <a:pt x="802107" y="486784"/>
                    <a:pt x="795681" y="489413"/>
                  </a:cubicBezTo>
                  <a:cubicBezTo>
                    <a:pt x="789254" y="492042"/>
                    <a:pt x="781076" y="493357"/>
                    <a:pt x="771144" y="493357"/>
                  </a:cubicBezTo>
                  <a:lnTo>
                    <a:pt x="215570" y="493357"/>
                  </a:lnTo>
                  <a:cubicBezTo>
                    <a:pt x="221996" y="585660"/>
                    <a:pt x="246825" y="653427"/>
                    <a:pt x="290055" y="696658"/>
                  </a:cubicBezTo>
                  <a:cubicBezTo>
                    <a:pt x="333286" y="739889"/>
                    <a:pt x="390538" y="761504"/>
                    <a:pt x="461810" y="761504"/>
                  </a:cubicBezTo>
                  <a:cubicBezTo>
                    <a:pt x="496862" y="761504"/>
                    <a:pt x="527095" y="757415"/>
                    <a:pt x="552507" y="749236"/>
                  </a:cubicBezTo>
                  <a:cubicBezTo>
                    <a:pt x="577920" y="741057"/>
                    <a:pt x="600120" y="732002"/>
                    <a:pt x="619106" y="722071"/>
                  </a:cubicBezTo>
                  <a:cubicBezTo>
                    <a:pt x="638093" y="712140"/>
                    <a:pt x="654742" y="703084"/>
                    <a:pt x="669055" y="694906"/>
                  </a:cubicBezTo>
                  <a:cubicBezTo>
                    <a:pt x="683368" y="686727"/>
                    <a:pt x="697243" y="682637"/>
                    <a:pt x="710680" y="682637"/>
                  </a:cubicBezTo>
                  <a:cubicBezTo>
                    <a:pt x="719443" y="682637"/>
                    <a:pt x="727037" y="684390"/>
                    <a:pt x="733463" y="687895"/>
                  </a:cubicBezTo>
                  <a:cubicBezTo>
                    <a:pt x="739890" y="691400"/>
                    <a:pt x="745439" y="696366"/>
                    <a:pt x="750113" y="702792"/>
                  </a:cubicBezTo>
                  <a:lnTo>
                    <a:pt x="813206" y="781659"/>
                  </a:lnTo>
                  <a:cubicBezTo>
                    <a:pt x="789254" y="809701"/>
                    <a:pt x="762381" y="833215"/>
                    <a:pt x="732587" y="852201"/>
                  </a:cubicBezTo>
                  <a:cubicBezTo>
                    <a:pt x="702793" y="871188"/>
                    <a:pt x="671684" y="886377"/>
                    <a:pt x="639261" y="897769"/>
                  </a:cubicBezTo>
                  <a:cubicBezTo>
                    <a:pt x="606838" y="909161"/>
                    <a:pt x="573831" y="917194"/>
                    <a:pt x="540239" y="921867"/>
                  </a:cubicBezTo>
                  <a:cubicBezTo>
                    <a:pt x="506648" y="926541"/>
                    <a:pt x="474078" y="928878"/>
                    <a:pt x="442532" y="928878"/>
                  </a:cubicBezTo>
                  <a:cubicBezTo>
                    <a:pt x="380022" y="928878"/>
                    <a:pt x="321894" y="918508"/>
                    <a:pt x="268148" y="897769"/>
                  </a:cubicBezTo>
                  <a:cubicBezTo>
                    <a:pt x="214402" y="877030"/>
                    <a:pt x="167666" y="846359"/>
                    <a:pt x="127940" y="805758"/>
                  </a:cubicBezTo>
                  <a:cubicBezTo>
                    <a:pt x="88215" y="765156"/>
                    <a:pt x="56960" y="714914"/>
                    <a:pt x="34176" y="655034"/>
                  </a:cubicBezTo>
                  <a:cubicBezTo>
                    <a:pt x="11392" y="595154"/>
                    <a:pt x="0" y="525780"/>
                    <a:pt x="0" y="446913"/>
                  </a:cubicBezTo>
                  <a:cubicBezTo>
                    <a:pt x="0" y="385572"/>
                    <a:pt x="9932" y="327882"/>
                    <a:pt x="29794" y="273843"/>
                  </a:cubicBezTo>
                  <a:cubicBezTo>
                    <a:pt x="49657" y="219805"/>
                    <a:pt x="78137" y="172777"/>
                    <a:pt x="115234" y="132759"/>
                  </a:cubicBezTo>
                  <a:cubicBezTo>
                    <a:pt x="152330" y="92741"/>
                    <a:pt x="197606" y="61049"/>
                    <a:pt x="251060" y="37681"/>
                  </a:cubicBezTo>
                  <a:cubicBezTo>
                    <a:pt x="304514" y="14313"/>
                    <a:pt x="364833" y="2629"/>
                    <a:pt x="432016" y="2629"/>
                  </a:cubicBezTo>
                  <a:close/>
                  <a:moveTo>
                    <a:pt x="7247801" y="0"/>
                  </a:moveTo>
                  <a:cubicBezTo>
                    <a:pt x="7292200" y="0"/>
                    <a:pt x="7329005" y="10223"/>
                    <a:pt x="7358215" y="30670"/>
                  </a:cubicBezTo>
                  <a:lnTo>
                    <a:pt x="7330173" y="192786"/>
                  </a:lnTo>
                  <a:cubicBezTo>
                    <a:pt x="7328421" y="203301"/>
                    <a:pt x="7324623" y="210750"/>
                    <a:pt x="7318781" y="215131"/>
                  </a:cubicBezTo>
                  <a:cubicBezTo>
                    <a:pt x="7312939" y="219513"/>
                    <a:pt x="7305052" y="221704"/>
                    <a:pt x="7295121" y="221704"/>
                  </a:cubicBezTo>
                  <a:cubicBezTo>
                    <a:pt x="7286358" y="221704"/>
                    <a:pt x="7274381" y="219659"/>
                    <a:pt x="7259193" y="215569"/>
                  </a:cubicBezTo>
                  <a:cubicBezTo>
                    <a:pt x="7244003" y="211480"/>
                    <a:pt x="7223849" y="209435"/>
                    <a:pt x="7198728" y="209435"/>
                  </a:cubicBezTo>
                  <a:cubicBezTo>
                    <a:pt x="7153745" y="209435"/>
                    <a:pt x="7115187" y="221850"/>
                    <a:pt x="7083057" y="246678"/>
                  </a:cubicBezTo>
                  <a:cubicBezTo>
                    <a:pt x="7050925" y="271507"/>
                    <a:pt x="7023760" y="307873"/>
                    <a:pt x="7001561" y="355778"/>
                  </a:cubicBezTo>
                  <a:lnTo>
                    <a:pt x="7001561" y="915733"/>
                  </a:lnTo>
                  <a:lnTo>
                    <a:pt x="6785114" y="915733"/>
                  </a:lnTo>
                  <a:lnTo>
                    <a:pt x="6785114" y="16649"/>
                  </a:lnTo>
                  <a:lnTo>
                    <a:pt x="6912178" y="16649"/>
                  </a:lnTo>
                  <a:cubicBezTo>
                    <a:pt x="6934378" y="16649"/>
                    <a:pt x="6949859" y="20739"/>
                    <a:pt x="6958621" y="28918"/>
                  </a:cubicBezTo>
                  <a:cubicBezTo>
                    <a:pt x="6967385" y="37096"/>
                    <a:pt x="6973227" y="51117"/>
                    <a:pt x="6976148" y="70980"/>
                  </a:cubicBezTo>
                  <a:lnTo>
                    <a:pt x="6989293" y="179641"/>
                  </a:lnTo>
                  <a:cubicBezTo>
                    <a:pt x="7021423" y="124142"/>
                    <a:pt x="7059104" y="80327"/>
                    <a:pt x="7102335" y="48196"/>
                  </a:cubicBezTo>
                  <a:cubicBezTo>
                    <a:pt x="7145565" y="16065"/>
                    <a:pt x="7194055" y="0"/>
                    <a:pt x="7247801" y="0"/>
                  </a:cubicBezTo>
                  <a:close/>
                  <a:moveTo>
                    <a:pt x="2965399" y="0"/>
                  </a:moveTo>
                  <a:cubicBezTo>
                    <a:pt x="3014472" y="0"/>
                    <a:pt x="3059309" y="10223"/>
                    <a:pt x="3099911" y="30670"/>
                  </a:cubicBezTo>
                  <a:cubicBezTo>
                    <a:pt x="3140514" y="51117"/>
                    <a:pt x="3175565" y="80765"/>
                    <a:pt x="3205068" y="119615"/>
                  </a:cubicBezTo>
                  <a:cubicBezTo>
                    <a:pt x="3234569" y="158464"/>
                    <a:pt x="3257353" y="206368"/>
                    <a:pt x="3273419" y="263328"/>
                  </a:cubicBezTo>
                  <a:cubicBezTo>
                    <a:pt x="3289484" y="320287"/>
                    <a:pt x="3297517" y="385572"/>
                    <a:pt x="3297517" y="459181"/>
                  </a:cubicBezTo>
                  <a:cubicBezTo>
                    <a:pt x="3297517" y="526364"/>
                    <a:pt x="3288462" y="588581"/>
                    <a:pt x="3270352" y="645833"/>
                  </a:cubicBezTo>
                  <a:cubicBezTo>
                    <a:pt x="3252242" y="703084"/>
                    <a:pt x="3226391" y="752741"/>
                    <a:pt x="3192799" y="794804"/>
                  </a:cubicBezTo>
                  <a:cubicBezTo>
                    <a:pt x="3159208" y="836866"/>
                    <a:pt x="3118606" y="869727"/>
                    <a:pt x="3070993" y="893387"/>
                  </a:cubicBezTo>
                  <a:cubicBezTo>
                    <a:pt x="3023381" y="917048"/>
                    <a:pt x="2970073" y="928878"/>
                    <a:pt x="2911069" y="928878"/>
                  </a:cubicBezTo>
                  <a:cubicBezTo>
                    <a:pt x="2860243" y="928878"/>
                    <a:pt x="2817159" y="921137"/>
                    <a:pt x="2781814" y="905656"/>
                  </a:cubicBezTo>
                  <a:cubicBezTo>
                    <a:pt x="2746471" y="890174"/>
                    <a:pt x="2714778" y="868705"/>
                    <a:pt x="2686736" y="841248"/>
                  </a:cubicBezTo>
                  <a:lnTo>
                    <a:pt x="2686736" y="1209294"/>
                  </a:lnTo>
                  <a:lnTo>
                    <a:pt x="2470290" y="1209294"/>
                  </a:lnTo>
                  <a:lnTo>
                    <a:pt x="2470290" y="16649"/>
                  </a:lnTo>
                  <a:lnTo>
                    <a:pt x="2602611" y="16649"/>
                  </a:lnTo>
                  <a:cubicBezTo>
                    <a:pt x="2616632" y="16649"/>
                    <a:pt x="2628608" y="19863"/>
                    <a:pt x="2638540" y="26289"/>
                  </a:cubicBezTo>
                  <a:cubicBezTo>
                    <a:pt x="2648471" y="32715"/>
                    <a:pt x="2654897" y="42646"/>
                    <a:pt x="2657818" y="56083"/>
                  </a:cubicBezTo>
                  <a:lnTo>
                    <a:pt x="2675344" y="139331"/>
                  </a:lnTo>
                  <a:cubicBezTo>
                    <a:pt x="2711564" y="97853"/>
                    <a:pt x="2753189" y="64262"/>
                    <a:pt x="2800217" y="38557"/>
                  </a:cubicBezTo>
                  <a:cubicBezTo>
                    <a:pt x="2847245" y="12852"/>
                    <a:pt x="2902306" y="0"/>
                    <a:pt x="2965399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0"/>
                <a:buFont typeface="Arial"/>
                <a:buNone/>
              </a:pPr>
              <a:r>
                <a:t/>
              </a:r>
              <a:endParaRPr b="1" i="0" sz="13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0"/>
          <p:cNvSpPr/>
          <p:nvPr/>
        </p:nvSpPr>
        <p:spPr>
          <a:xfrm>
            <a:off x="571500" y="1915505"/>
            <a:ext cx="9372600" cy="3026991"/>
          </a:xfrm>
          <a:prstGeom prst="roundRect">
            <a:avLst>
              <a:gd fmla="val 2537" name="adj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60"/>
          <p:cNvSpPr/>
          <p:nvPr>
            <p:ph idx="2" type="pic"/>
          </p:nvPr>
        </p:nvSpPr>
        <p:spPr>
          <a:xfrm>
            <a:off x="3907584" y="1253613"/>
            <a:ext cx="2419349" cy="4350774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rotWithShape="0" algn="r" dir="10800000" dist="38100">
              <a:srgbClr val="000000">
                <a:alpha val="8627"/>
              </a:srgbClr>
            </a:outerShdw>
          </a:effectLst>
        </p:spPr>
      </p:sp>
      <p:sp>
        <p:nvSpPr>
          <p:cNvPr id="77" name="Google Shape;77;p60"/>
          <p:cNvSpPr/>
          <p:nvPr>
            <p:ph idx="3" type="pic"/>
          </p:nvPr>
        </p:nvSpPr>
        <p:spPr>
          <a:xfrm>
            <a:off x="9197340" y="1253613"/>
            <a:ext cx="2423160" cy="4350774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rotWithShape="0" algn="r" dir="10800000" dist="38100">
              <a:srgbClr val="000000">
                <a:alpha val="8627"/>
              </a:srgbClr>
            </a:outerShdw>
          </a:effectLst>
        </p:spPr>
      </p:sp>
      <p:sp>
        <p:nvSpPr>
          <p:cNvPr id="78" name="Google Shape;78;p60"/>
          <p:cNvSpPr/>
          <p:nvPr>
            <p:ph idx="4" type="pic"/>
          </p:nvPr>
        </p:nvSpPr>
        <p:spPr>
          <a:xfrm>
            <a:off x="6561987" y="1253613"/>
            <a:ext cx="2419349" cy="4350774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rotWithShape="0" algn="r" dir="10800000" dist="38100">
              <a:srgbClr val="000000">
                <a:alpha val="8627"/>
              </a:srgbClr>
            </a:outerShdw>
          </a:effectLst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1"/>
          <p:cNvSpPr/>
          <p:nvPr>
            <p:ph idx="2" type="pic"/>
          </p:nvPr>
        </p:nvSpPr>
        <p:spPr>
          <a:xfrm>
            <a:off x="571500" y="2367488"/>
            <a:ext cx="2800350" cy="3919012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  <p:sp>
        <p:nvSpPr>
          <p:cNvPr id="81" name="Google Shape;81;p61"/>
          <p:cNvSpPr/>
          <p:nvPr>
            <p:ph idx="3" type="pic"/>
          </p:nvPr>
        </p:nvSpPr>
        <p:spPr>
          <a:xfrm>
            <a:off x="3600450" y="571500"/>
            <a:ext cx="2800350" cy="3919012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2"/>
          <p:cNvSpPr/>
          <p:nvPr>
            <p:ph idx="2" type="pic"/>
          </p:nvPr>
        </p:nvSpPr>
        <p:spPr>
          <a:xfrm>
            <a:off x="3848100" y="2057400"/>
            <a:ext cx="3857625" cy="480060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3"/>
          <p:cNvSpPr/>
          <p:nvPr>
            <p:ph idx="2" type="pic"/>
          </p:nvPr>
        </p:nvSpPr>
        <p:spPr>
          <a:xfrm>
            <a:off x="5304868" y="2552087"/>
            <a:ext cx="6315633" cy="3151359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4"/>
          <p:cNvSpPr/>
          <p:nvPr>
            <p:ph idx="2" type="pic"/>
          </p:nvPr>
        </p:nvSpPr>
        <p:spPr>
          <a:xfrm>
            <a:off x="1" y="1135627"/>
            <a:ext cx="4734232" cy="3151359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5"/>
          <p:cNvSpPr/>
          <p:nvPr>
            <p:ph idx="2" type="pic"/>
          </p:nvPr>
        </p:nvSpPr>
        <p:spPr>
          <a:xfrm>
            <a:off x="3829050" y="0"/>
            <a:ext cx="3628718" cy="685800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 showMasterSp="0">
  <p:cSld name="16_Custom Layout"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66"/>
          <p:cNvSpPr/>
          <p:nvPr/>
        </p:nvSpPr>
        <p:spPr>
          <a:xfrm>
            <a:off x="1003503" y="964702"/>
            <a:ext cx="10183999" cy="4928596"/>
          </a:xfrm>
          <a:prstGeom prst="rect">
            <a:avLst/>
          </a:prstGeom>
          <a:solidFill>
            <a:schemeClr val="lt1">
              <a:alpha val="8627"/>
            </a:schemeClr>
          </a:solidFill>
          <a:ln>
            <a:noFill/>
          </a:ln>
          <a:effectLst>
            <a:outerShdw blurRad="1270000" sx="108000" rotWithShape="0" algn="ctr" sy="108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t/>
            </a:r>
            <a:endParaRPr b="0" i="0" sz="112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66"/>
          <p:cNvSpPr txBox="1"/>
          <p:nvPr/>
        </p:nvSpPr>
        <p:spPr>
          <a:xfrm flipH="1">
            <a:off x="347030" y="6450265"/>
            <a:ext cx="122777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2F2F2"/>
                </a:solidFill>
                <a:latin typeface="Nunito"/>
                <a:ea typeface="Nunito"/>
                <a:cs typeface="Nunito"/>
                <a:sym typeface="Nunito"/>
              </a:rPr>
              <a:t>Copyright ©2019</a:t>
            </a:r>
            <a:endParaRPr b="0" i="0" sz="800" u="none" cap="none" strike="noStrike">
              <a:solidFill>
                <a:srgbClr val="F2F2F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" name="Google Shape;94;p66"/>
          <p:cNvSpPr/>
          <p:nvPr>
            <p:ph idx="2" type="pic"/>
          </p:nvPr>
        </p:nvSpPr>
        <p:spPr>
          <a:xfrm>
            <a:off x="6728154" y="964702"/>
            <a:ext cx="4459349" cy="4928596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  <p:cxnSp>
        <p:nvCxnSpPr>
          <p:cNvPr id="95" name="Google Shape;95;p66"/>
          <p:cNvCxnSpPr/>
          <p:nvPr/>
        </p:nvCxnSpPr>
        <p:spPr>
          <a:xfrm>
            <a:off x="11238271" y="6404488"/>
            <a:ext cx="953729" cy="0"/>
          </a:xfrm>
          <a:prstGeom prst="straightConnector1">
            <a:avLst/>
          </a:prstGeom>
          <a:noFill/>
          <a:ln cap="flat" cmpd="sng" w="1587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6" name="Google Shape;96;p66"/>
          <p:cNvSpPr txBox="1"/>
          <p:nvPr/>
        </p:nvSpPr>
        <p:spPr>
          <a:xfrm flipH="1">
            <a:off x="10909966" y="6450265"/>
            <a:ext cx="89138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2F2F2"/>
                </a:solidFill>
                <a:latin typeface="Nunito"/>
                <a:ea typeface="Nunito"/>
                <a:cs typeface="Nunito"/>
                <a:sym typeface="Nunito"/>
              </a:rPr>
              <a:t>Page </a:t>
            </a:r>
            <a:fld id="{00000000-1234-1234-1234-123412341234}" type="slidenum">
              <a:rPr b="0" i="0" lang="en-US" sz="800" u="none" cap="none" strike="noStrike">
                <a:solidFill>
                  <a:srgbClr val="F2F2F2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b="0" i="0" sz="800" u="none" cap="none" strike="noStrike">
              <a:solidFill>
                <a:srgbClr val="F2F2F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97" name="Google Shape;97;p66"/>
          <p:cNvGrpSpPr/>
          <p:nvPr/>
        </p:nvGrpSpPr>
        <p:grpSpPr>
          <a:xfrm>
            <a:off x="347030" y="400822"/>
            <a:ext cx="1026420" cy="163548"/>
            <a:chOff x="6096001" y="2721253"/>
            <a:chExt cx="5021390" cy="800099"/>
          </a:xfrm>
        </p:grpSpPr>
        <p:sp>
          <p:nvSpPr>
            <p:cNvPr id="98" name="Google Shape;98;p66"/>
            <p:cNvSpPr/>
            <p:nvPr/>
          </p:nvSpPr>
          <p:spPr>
            <a:xfrm>
              <a:off x="8344648" y="2722992"/>
              <a:ext cx="588479" cy="612829"/>
            </a:xfrm>
            <a:custGeom>
              <a:rect b="b" l="l" r="r" t="t"/>
              <a:pathLst>
                <a:path extrusionOk="0" h="926249" w="889445">
                  <a:moveTo>
                    <a:pt x="557024" y="12294"/>
                  </a:moveTo>
                  <a:lnTo>
                    <a:pt x="628746" y="32423"/>
                  </a:lnTo>
                  <a:cubicBezTo>
                    <a:pt x="683368" y="54038"/>
                    <a:pt x="729958" y="84709"/>
                    <a:pt x="768516" y="124434"/>
                  </a:cubicBezTo>
                  <a:cubicBezTo>
                    <a:pt x="807073" y="164160"/>
                    <a:pt x="836867" y="212648"/>
                    <a:pt x="857898" y="269900"/>
                  </a:cubicBezTo>
                  <a:cubicBezTo>
                    <a:pt x="878929" y="327152"/>
                    <a:pt x="889445" y="391122"/>
                    <a:pt x="889445" y="461810"/>
                  </a:cubicBezTo>
                  <a:cubicBezTo>
                    <a:pt x="889445" y="533082"/>
                    <a:pt x="878929" y="597344"/>
                    <a:pt x="857898" y="654596"/>
                  </a:cubicBezTo>
                  <a:cubicBezTo>
                    <a:pt x="836867" y="711847"/>
                    <a:pt x="807073" y="760628"/>
                    <a:pt x="768516" y="800938"/>
                  </a:cubicBezTo>
                  <a:cubicBezTo>
                    <a:pt x="729958" y="841248"/>
                    <a:pt x="683368" y="872210"/>
                    <a:pt x="628746" y="893826"/>
                  </a:cubicBezTo>
                  <a:cubicBezTo>
                    <a:pt x="574123" y="915441"/>
                    <a:pt x="513220" y="926249"/>
                    <a:pt x="446037" y="926249"/>
                  </a:cubicBezTo>
                  <a:lnTo>
                    <a:pt x="397132" y="922127"/>
                  </a:lnTo>
                  <a:lnTo>
                    <a:pt x="692832" y="494775"/>
                  </a:lnTo>
                  <a:lnTo>
                    <a:pt x="653825" y="474177"/>
                  </a:lnTo>
                  <a:lnTo>
                    <a:pt x="654043" y="473770"/>
                  </a:lnTo>
                  <a:lnTo>
                    <a:pt x="426602" y="352184"/>
                  </a:lnTo>
                  <a:close/>
                  <a:moveTo>
                    <a:pt x="446037" y="0"/>
                  </a:moveTo>
                  <a:lnTo>
                    <a:pt x="492458" y="3917"/>
                  </a:lnTo>
                  <a:lnTo>
                    <a:pt x="196615" y="431475"/>
                  </a:lnTo>
                  <a:lnTo>
                    <a:pt x="233247" y="450818"/>
                  </a:lnTo>
                  <a:lnTo>
                    <a:pt x="232558" y="452106"/>
                  </a:lnTo>
                  <a:lnTo>
                    <a:pt x="462479" y="575018"/>
                  </a:lnTo>
                  <a:lnTo>
                    <a:pt x="332662" y="913334"/>
                  </a:lnTo>
                  <a:lnTo>
                    <a:pt x="262890" y="893826"/>
                  </a:lnTo>
                  <a:cubicBezTo>
                    <a:pt x="207976" y="872210"/>
                    <a:pt x="161094" y="841248"/>
                    <a:pt x="122245" y="800938"/>
                  </a:cubicBezTo>
                  <a:cubicBezTo>
                    <a:pt x="83395" y="760628"/>
                    <a:pt x="53309" y="711847"/>
                    <a:pt x="31986" y="654596"/>
                  </a:cubicBezTo>
                  <a:cubicBezTo>
                    <a:pt x="10662" y="597344"/>
                    <a:pt x="0" y="533082"/>
                    <a:pt x="0" y="461810"/>
                  </a:cubicBezTo>
                  <a:cubicBezTo>
                    <a:pt x="0" y="391122"/>
                    <a:pt x="10662" y="327152"/>
                    <a:pt x="31986" y="269900"/>
                  </a:cubicBezTo>
                  <a:cubicBezTo>
                    <a:pt x="53309" y="212648"/>
                    <a:pt x="83395" y="164160"/>
                    <a:pt x="122245" y="124434"/>
                  </a:cubicBezTo>
                  <a:cubicBezTo>
                    <a:pt x="161094" y="84709"/>
                    <a:pt x="207976" y="54038"/>
                    <a:pt x="262890" y="32423"/>
                  </a:cubicBezTo>
                  <a:cubicBezTo>
                    <a:pt x="317805" y="10807"/>
                    <a:pt x="378854" y="0"/>
                    <a:pt x="4460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66"/>
            <p:cNvSpPr/>
            <p:nvPr/>
          </p:nvSpPr>
          <p:spPr>
            <a:xfrm>
              <a:off x="6096001" y="2721253"/>
              <a:ext cx="5021390" cy="800099"/>
            </a:xfrm>
            <a:custGeom>
              <a:rect b="b" l="l" r="r" t="t"/>
              <a:pathLst>
                <a:path extrusionOk="0" h="1209294" w="7589481">
                  <a:moveTo>
                    <a:pt x="7457161" y="664235"/>
                  </a:moveTo>
                  <a:cubicBezTo>
                    <a:pt x="7475271" y="664235"/>
                    <a:pt x="7492504" y="667740"/>
                    <a:pt x="7508862" y="674751"/>
                  </a:cubicBezTo>
                  <a:cubicBezTo>
                    <a:pt x="7525220" y="681761"/>
                    <a:pt x="7539241" y="691108"/>
                    <a:pt x="7550925" y="702792"/>
                  </a:cubicBezTo>
                  <a:cubicBezTo>
                    <a:pt x="7562608" y="714476"/>
                    <a:pt x="7571955" y="728497"/>
                    <a:pt x="7578967" y="744855"/>
                  </a:cubicBezTo>
                  <a:cubicBezTo>
                    <a:pt x="7585977" y="761212"/>
                    <a:pt x="7589481" y="778446"/>
                    <a:pt x="7589481" y="796556"/>
                  </a:cubicBezTo>
                  <a:cubicBezTo>
                    <a:pt x="7589481" y="815251"/>
                    <a:pt x="7585977" y="832631"/>
                    <a:pt x="7578967" y="848696"/>
                  </a:cubicBezTo>
                  <a:cubicBezTo>
                    <a:pt x="7571955" y="864762"/>
                    <a:pt x="7562608" y="878636"/>
                    <a:pt x="7550925" y="890321"/>
                  </a:cubicBezTo>
                  <a:cubicBezTo>
                    <a:pt x="7539241" y="902005"/>
                    <a:pt x="7525220" y="911206"/>
                    <a:pt x="7508862" y="917924"/>
                  </a:cubicBezTo>
                  <a:cubicBezTo>
                    <a:pt x="7492504" y="924642"/>
                    <a:pt x="7475271" y="928001"/>
                    <a:pt x="7457161" y="928001"/>
                  </a:cubicBezTo>
                  <a:cubicBezTo>
                    <a:pt x="7438466" y="928001"/>
                    <a:pt x="7420941" y="924642"/>
                    <a:pt x="7404582" y="917924"/>
                  </a:cubicBezTo>
                  <a:cubicBezTo>
                    <a:pt x="7388225" y="911206"/>
                    <a:pt x="7374058" y="902005"/>
                    <a:pt x="7362082" y="890321"/>
                  </a:cubicBezTo>
                  <a:cubicBezTo>
                    <a:pt x="7350105" y="878636"/>
                    <a:pt x="7340759" y="864762"/>
                    <a:pt x="7334040" y="848696"/>
                  </a:cubicBezTo>
                  <a:cubicBezTo>
                    <a:pt x="7327322" y="832631"/>
                    <a:pt x="7323963" y="815251"/>
                    <a:pt x="7323963" y="796556"/>
                  </a:cubicBezTo>
                  <a:cubicBezTo>
                    <a:pt x="7323963" y="778446"/>
                    <a:pt x="7327322" y="761212"/>
                    <a:pt x="7334040" y="744855"/>
                  </a:cubicBezTo>
                  <a:cubicBezTo>
                    <a:pt x="7340759" y="728497"/>
                    <a:pt x="7350105" y="714476"/>
                    <a:pt x="7362082" y="702792"/>
                  </a:cubicBezTo>
                  <a:cubicBezTo>
                    <a:pt x="7374058" y="691108"/>
                    <a:pt x="7388225" y="681761"/>
                    <a:pt x="7404582" y="674751"/>
                  </a:cubicBezTo>
                  <a:cubicBezTo>
                    <a:pt x="7420941" y="667740"/>
                    <a:pt x="7438466" y="664235"/>
                    <a:pt x="7457161" y="664235"/>
                  </a:cubicBezTo>
                  <a:close/>
                  <a:moveTo>
                    <a:pt x="2890914" y="170878"/>
                  </a:moveTo>
                  <a:cubicBezTo>
                    <a:pt x="2845930" y="170878"/>
                    <a:pt x="2807519" y="180371"/>
                    <a:pt x="2775680" y="199358"/>
                  </a:cubicBezTo>
                  <a:cubicBezTo>
                    <a:pt x="2743842" y="218344"/>
                    <a:pt x="2714193" y="245072"/>
                    <a:pt x="2686736" y="279539"/>
                  </a:cubicBezTo>
                  <a:lnTo>
                    <a:pt x="2686736" y="682637"/>
                  </a:lnTo>
                  <a:cubicBezTo>
                    <a:pt x="2711272" y="713016"/>
                    <a:pt x="2737999" y="734193"/>
                    <a:pt x="2766917" y="746169"/>
                  </a:cubicBezTo>
                  <a:cubicBezTo>
                    <a:pt x="2795835" y="758145"/>
                    <a:pt x="2826944" y="764133"/>
                    <a:pt x="2860243" y="764133"/>
                  </a:cubicBezTo>
                  <a:cubicBezTo>
                    <a:pt x="2892958" y="764133"/>
                    <a:pt x="2922607" y="757999"/>
                    <a:pt x="2949188" y="745731"/>
                  </a:cubicBezTo>
                  <a:cubicBezTo>
                    <a:pt x="2975769" y="733463"/>
                    <a:pt x="2998261" y="714768"/>
                    <a:pt x="3016663" y="689648"/>
                  </a:cubicBezTo>
                  <a:cubicBezTo>
                    <a:pt x="3035065" y="664527"/>
                    <a:pt x="3049232" y="632834"/>
                    <a:pt x="3059164" y="594569"/>
                  </a:cubicBezTo>
                  <a:cubicBezTo>
                    <a:pt x="3069095" y="556304"/>
                    <a:pt x="3074061" y="511175"/>
                    <a:pt x="3074061" y="459181"/>
                  </a:cubicBezTo>
                  <a:cubicBezTo>
                    <a:pt x="3074061" y="406603"/>
                    <a:pt x="3069825" y="362058"/>
                    <a:pt x="3061354" y="325545"/>
                  </a:cubicBezTo>
                  <a:cubicBezTo>
                    <a:pt x="3052883" y="289033"/>
                    <a:pt x="3040761" y="259385"/>
                    <a:pt x="3024988" y="236601"/>
                  </a:cubicBezTo>
                  <a:cubicBezTo>
                    <a:pt x="3009214" y="213817"/>
                    <a:pt x="2990082" y="197167"/>
                    <a:pt x="2967590" y="186652"/>
                  </a:cubicBezTo>
                  <a:cubicBezTo>
                    <a:pt x="2945098" y="176136"/>
                    <a:pt x="2919540" y="170878"/>
                    <a:pt x="2890914" y="170878"/>
                  </a:cubicBezTo>
                  <a:close/>
                  <a:moveTo>
                    <a:pt x="6227597" y="157734"/>
                  </a:moveTo>
                  <a:cubicBezTo>
                    <a:pt x="6164504" y="157734"/>
                    <a:pt x="6115139" y="175552"/>
                    <a:pt x="6079503" y="211188"/>
                  </a:cubicBezTo>
                  <a:cubicBezTo>
                    <a:pt x="6043866" y="246824"/>
                    <a:pt x="6021083" y="297358"/>
                    <a:pt x="6011151" y="362788"/>
                  </a:cubicBezTo>
                  <a:lnTo>
                    <a:pt x="6417754" y="362788"/>
                  </a:lnTo>
                  <a:cubicBezTo>
                    <a:pt x="6417754" y="334746"/>
                    <a:pt x="6413957" y="308311"/>
                    <a:pt x="6406363" y="283483"/>
                  </a:cubicBezTo>
                  <a:cubicBezTo>
                    <a:pt x="6398767" y="258654"/>
                    <a:pt x="6387084" y="236893"/>
                    <a:pt x="6371311" y="218198"/>
                  </a:cubicBezTo>
                  <a:cubicBezTo>
                    <a:pt x="6355537" y="199504"/>
                    <a:pt x="6335674" y="184753"/>
                    <a:pt x="6311722" y="173945"/>
                  </a:cubicBezTo>
                  <a:cubicBezTo>
                    <a:pt x="6287769" y="163138"/>
                    <a:pt x="6259728" y="157734"/>
                    <a:pt x="6227597" y="157734"/>
                  </a:cubicBezTo>
                  <a:close/>
                  <a:moveTo>
                    <a:pt x="436398" y="157734"/>
                  </a:moveTo>
                  <a:cubicBezTo>
                    <a:pt x="373304" y="157734"/>
                    <a:pt x="323939" y="175552"/>
                    <a:pt x="288303" y="211188"/>
                  </a:cubicBezTo>
                  <a:cubicBezTo>
                    <a:pt x="252667" y="246824"/>
                    <a:pt x="229883" y="297358"/>
                    <a:pt x="219952" y="362788"/>
                  </a:cubicBezTo>
                  <a:lnTo>
                    <a:pt x="626555" y="362788"/>
                  </a:lnTo>
                  <a:cubicBezTo>
                    <a:pt x="626555" y="334746"/>
                    <a:pt x="622758" y="308311"/>
                    <a:pt x="615163" y="283483"/>
                  </a:cubicBezTo>
                  <a:cubicBezTo>
                    <a:pt x="607568" y="258654"/>
                    <a:pt x="595884" y="236893"/>
                    <a:pt x="580111" y="218198"/>
                  </a:cubicBezTo>
                  <a:cubicBezTo>
                    <a:pt x="564338" y="199504"/>
                    <a:pt x="544475" y="184753"/>
                    <a:pt x="520522" y="173945"/>
                  </a:cubicBezTo>
                  <a:cubicBezTo>
                    <a:pt x="496570" y="163138"/>
                    <a:pt x="468529" y="157734"/>
                    <a:pt x="436398" y="157734"/>
                  </a:cubicBezTo>
                  <a:close/>
                  <a:moveTo>
                    <a:pt x="4994681" y="14897"/>
                  </a:moveTo>
                  <a:lnTo>
                    <a:pt x="5090198" y="14897"/>
                  </a:lnTo>
                  <a:cubicBezTo>
                    <a:pt x="5105972" y="14897"/>
                    <a:pt x="5119116" y="18694"/>
                    <a:pt x="5129632" y="26289"/>
                  </a:cubicBezTo>
                  <a:cubicBezTo>
                    <a:pt x="5140147" y="33883"/>
                    <a:pt x="5147157" y="43523"/>
                    <a:pt x="5150663" y="55207"/>
                  </a:cubicBezTo>
                  <a:lnTo>
                    <a:pt x="5297881" y="545935"/>
                  </a:lnTo>
                  <a:cubicBezTo>
                    <a:pt x="5305476" y="571055"/>
                    <a:pt x="5312340" y="595445"/>
                    <a:pt x="5318474" y="619106"/>
                  </a:cubicBezTo>
                  <a:cubicBezTo>
                    <a:pt x="5324608" y="642766"/>
                    <a:pt x="5330596" y="666572"/>
                    <a:pt x="5336438" y="690524"/>
                  </a:cubicBezTo>
                  <a:cubicBezTo>
                    <a:pt x="5340528" y="665403"/>
                    <a:pt x="5345055" y="640283"/>
                    <a:pt x="5350021" y="615162"/>
                  </a:cubicBezTo>
                  <a:cubicBezTo>
                    <a:pt x="5354987" y="590042"/>
                    <a:pt x="5361266" y="564045"/>
                    <a:pt x="5368861" y="537172"/>
                  </a:cubicBezTo>
                  <a:lnTo>
                    <a:pt x="5502059" y="56959"/>
                  </a:lnTo>
                  <a:cubicBezTo>
                    <a:pt x="5504979" y="45275"/>
                    <a:pt x="5511990" y="35636"/>
                    <a:pt x="5523090" y="28041"/>
                  </a:cubicBezTo>
                  <a:cubicBezTo>
                    <a:pt x="5534190" y="20447"/>
                    <a:pt x="5547042" y="16649"/>
                    <a:pt x="5561647" y="16649"/>
                  </a:cubicBezTo>
                  <a:lnTo>
                    <a:pt x="5725515" y="16649"/>
                  </a:lnTo>
                  <a:lnTo>
                    <a:pt x="5440718" y="915733"/>
                  </a:lnTo>
                  <a:lnTo>
                    <a:pt x="5266334" y="915733"/>
                  </a:lnTo>
                  <a:cubicBezTo>
                    <a:pt x="5247640" y="915733"/>
                    <a:pt x="5234203" y="902881"/>
                    <a:pt x="5226025" y="877176"/>
                  </a:cubicBezTo>
                  <a:lnTo>
                    <a:pt x="5063909" y="357530"/>
                  </a:lnTo>
                  <a:cubicBezTo>
                    <a:pt x="5058651" y="340588"/>
                    <a:pt x="5053832" y="323500"/>
                    <a:pt x="5049450" y="306267"/>
                  </a:cubicBezTo>
                  <a:cubicBezTo>
                    <a:pt x="5045069" y="289033"/>
                    <a:pt x="5041417" y="271945"/>
                    <a:pt x="5038497" y="255003"/>
                  </a:cubicBezTo>
                  <a:cubicBezTo>
                    <a:pt x="5034991" y="272529"/>
                    <a:pt x="5031194" y="289909"/>
                    <a:pt x="5027104" y="307143"/>
                  </a:cubicBezTo>
                  <a:cubicBezTo>
                    <a:pt x="5023015" y="324377"/>
                    <a:pt x="5018341" y="341757"/>
                    <a:pt x="5013084" y="359283"/>
                  </a:cubicBezTo>
                  <a:lnTo>
                    <a:pt x="4849216" y="877176"/>
                  </a:lnTo>
                  <a:cubicBezTo>
                    <a:pt x="4841037" y="902881"/>
                    <a:pt x="4825263" y="915733"/>
                    <a:pt x="4801895" y="915733"/>
                  </a:cubicBezTo>
                  <a:lnTo>
                    <a:pt x="4636275" y="915733"/>
                  </a:lnTo>
                  <a:lnTo>
                    <a:pt x="4351478" y="16649"/>
                  </a:lnTo>
                  <a:lnTo>
                    <a:pt x="4523232" y="16649"/>
                  </a:lnTo>
                  <a:cubicBezTo>
                    <a:pt x="4539590" y="16649"/>
                    <a:pt x="4553318" y="20447"/>
                    <a:pt x="4564418" y="28041"/>
                  </a:cubicBezTo>
                  <a:cubicBezTo>
                    <a:pt x="4575518" y="35636"/>
                    <a:pt x="4582529" y="45275"/>
                    <a:pt x="4585450" y="56959"/>
                  </a:cubicBezTo>
                  <a:lnTo>
                    <a:pt x="4714266" y="537172"/>
                  </a:lnTo>
                  <a:cubicBezTo>
                    <a:pt x="4721276" y="563461"/>
                    <a:pt x="4726972" y="589165"/>
                    <a:pt x="4731353" y="614286"/>
                  </a:cubicBezTo>
                  <a:cubicBezTo>
                    <a:pt x="4735735" y="639407"/>
                    <a:pt x="4739970" y="664527"/>
                    <a:pt x="4744060" y="689648"/>
                  </a:cubicBezTo>
                  <a:cubicBezTo>
                    <a:pt x="4750486" y="664527"/>
                    <a:pt x="4757350" y="639407"/>
                    <a:pt x="4764653" y="614286"/>
                  </a:cubicBezTo>
                  <a:cubicBezTo>
                    <a:pt x="4771955" y="589165"/>
                    <a:pt x="4779696" y="563461"/>
                    <a:pt x="4787875" y="537172"/>
                  </a:cubicBezTo>
                  <a:lnTo>
                    <a:pt x="4936846" y="55207"/>
                  </a:lnTo>
                  <a:cubicBezTo>
                    <a:pt x="4940351" y="43523"/>
                    <a:pt x="4947362" y="33883"/>
                    <a:pt x="4957877" y="26289"/>
                  </a:cubicBezTo>
                  <a:cubicBezTo>
                    <a:pt x="4968392" y="18694"/>
                    <a:pt x="4980661" y="14897"/>
                    <a:pt x="4994681" y="14897"/>
                  </a:cubicBezTo>
                  <a:close/>
                  <a:moveTo>
                    <a:pt x="6223216" y="2629"/>
                  </a:moveTo>
                  <a:cubicBezTo>
                    <a:pt x="6279883" y="2629"/>
                    <a:pt x="6332023" y="11684"/>
                    <a:pt x="6379635" y="29794"/>
                  </a:cubicBezTo>
                  <a:cubicBezTo>
                    <a:pt x="6427247" y="47904"/>
                    <a:pt x="6468287" y="74339"/>
                    <a:pt x="6502755" y="109099"/>
                  </a:cubicBezTo>
                  <a:cubicBezTo>
                    <a:pt x="6537223" y="143859"/>
                    <a:pt x="6564097" y="186506"/>
                    <a:pt x="6583375" y="237039"/>
                  </a:cubicBezTo>
                  <a:cubicBezTo>
                    <a:pt x="6602654" y="287572"/>
                    <a:pt x="6612293" y="345262"/>
                    <a:pt x="6612293" y="410108"/>
                  </a:cubicBezTo>
                  <a:cubicBezTo>
                    <a:pt x="6612293" y="426466"/>
                    <a:pt x="6611563" y="440048"/>
                    <a:pt x="6610102" y="450856"/>
                  </a:cubicBezTo>
                  <a:cubicBezTo>
                    <a:pt x="6608641" y="461664"/>
                    <a:pt x="6606013" y="470135"/>
                    <a:pt x="6602215" y="476269"/>
                  </a:cubicBezTo>
                  <a:cubicBezTo>
                    <a:pt x="6598418" y="482403"/>
                    <a:pt x="6593306" y="486784"/>
                    <a:pt x="6586881" y="489413"/>
                  </a:cubicBezTo>
                  <a:cubicBezTo>
                    <a:pt x="6580454" y="492042"/>
                    <a:pt x="6572275" y="493357"/>
                    <a:pt x="6562344" y="493357"/>
                  </a:cubicBezTo>
                  <a:lnTo>
                    <a:pt x="6006770" y="493357"/>
                  </a:lnTo>
                  <a:cubicBezTo>
                    <a:pt x="6013195" y="585660"/>
                    <a:pt x="6038025" y="653427"/>
                    <a:pt x="6081255" y="696658"/>
                  </a:cubicBezTo>
                  <a:cubicBezTo>
                    <a:pt x="6124485" y="739889"/>
                    <a:pt x="6181737" y="761504"/>
                    <a:pt x="6253010" y="761504"/>
                  </a:cubicBezTo>
                  <a:cubicBezTo>
                    <a:pt x="6288062" y="761504"/>
                    <a:pt x="6318295" y="757415"/>
                    <a:pt x="6343707" y="749236"/>
                  </a:cubicBezTo>
                  <a:cubicBezTo>
                    <a:pt x="6369120" y="741057"/>
                    <a:pt x="6391319" y="732002"/>
                    <a:pt x="6410305" y="722071"/>
                  </a:cubicBezTo>
                  <a:cubicBezTo>
                    <a:pt x="6429293" y="712140"/>
                    <a:pt x="6445942" y="703084"/>
                    <a:pt x="6460255" y="694906"/>
                  </a:cubicBezTo>
                  <a:cubicBezTo>
                    <a:pt x="6474567" y="686727"/>
                    <a:pt x="6488442" y="682637"/>
                    <a:pt x="6501879" y="682637"/>
                  </a:cubicBezTo>
                  <a:cubicBezTo>
                    <a:pt x="6510642" y="682637"/>
                    <a:pt x="6518237" y="684390"/>
                    <a:pt x="6524663" y="687895"/>
                  </a:cubicBezTo>
                  <a:cubicBezTo>
                    <a:pt x="6531089" y="691400"/>
                    <a:pt x="6536639" y="696366"/>
                    <a:pt x="6541313" y="702792"/>
                  </a:cubicBezTo>
                  <a:lnTo>
                    <a:pt x="6604406" y="781659"/>
                  </a:lnTo>
                  <a:cubicBezTo>
                    <a:pt x="6580454" y="809701"/>
                    <a:pt x="6553581" y="833215"/>
                    <a:pt x="6523787" y="852201"/>
                  </a:cubicBezTo>
                  <a:cubicBezTo>
                    <a:pt x="6493993" y="871188"/>
                    <a:pt x="6462884" y="886377"/>
                    <a:pt x="6430461" y="897769"/>
                  </a:cubicBezTo>
                  <a:cubicBezTo>
                    <a:pt x="6398038" y="909161"/>
                    <a:pt x="6365030" y="917194"/>
                    <a:pt x="6331439" y="921867"/>
                  </a:cubicBezTo>
                  <a:cubicBezTo>
                    <a:pt x="6297847" y="926541"/>
                    <a:pt x="6265278" y="928878"/>
                    <a:pt x="6233731" y="928878"/>
                  </a:cubicBezTo>
                  <a:cubicBezTo>
                    <a:pt x="6171222" y="928878"/>
                    <a:pt x="6113093" y="918508"/>
                    <a:pt x="6059347" y="897769"/>
                  </a:cubicBezTo>
                  <a:cubicBezTo>
                    <a:pt x="6005601" y="877030"/>
                    <a:pt x="5958865" y="846359"/>
                    <a:pt x="5919139" y="805758"/>
                  </a:cubicBezTo>
                  <a:cubicBezTo>
                    <a:pt x="5879413" y="765156"/>
                    <a:pt x="5848159" y="714914"/>
                    <a:pt x="5825375" y="655034"/>
                  </a:cubicBezTo>
                  <a:cubicBezTo>
                    <a:pt x="5802591" y="595154"/>
                    <a:pt x="5791200" y="525780"/>
                    <a:pt x="5791200" y="446913"/>
                  </a:cubicBezTo>
                  <a:cubicBezTo>
                    <a:pt x="5791200" y="385572"/>
                    <a:pt x="5801131" y="327882"/>
                    <a:pt x="5820994" y="273843"/>
                  </a:cubicBezTo>
                  <a:cubicBezTo>
                    <a:pt x="5840857" y="219805"/>
                    <a:pt x="5869337" y="172777"/>
                    <a:pt x="5906433" y="132759"/>
                  </a:cubicBezTo>
                  <a:cubicBezTo>
                    <a:pt x="5943529" y="92741"/>
                    <a:pt x="5988805" y="61049"/>
                    <a:pt x="6042259" y="37681"/>
                  </a:cubicBezTo>
                  <a:cubicBezTo>
                    <a:pt x="6095714" y="14313"/>
                    <a:pt x="6156032" y="2629"/>
                    <a:pt x="6223216" y="2629"/>
                  </a:cubicBezTo>
                  <a:close/>
                  <a:moveTo>
                    <a:pt x="1437323" y="2629"/>
                  </a:moveTo>
                  <a:cubicBezTo>
                    <a:pt x="1493990" y="2629"/>
                    <a:pt x="1540580" y="17964"/>
                    <a:pt x="1577093" y="48634"/>
                  </a:cubicBezTo>
                  <a:cubicBezTo>
                    <a:pt x="1613605" y="79305"/>
                    <a:pt x="1640916" y="120053"/>
                    <a:pt x="1659027" y="170878"/>
                  </a:cubicBezTo>
                  <a:cubicBezTo>
                    <a:pt x="1673047" y="141084"/>
                    <a:pt x="1690573" y="115525"/>
                    <a:pt x="1711605" y="94202"/>
                  </a:cubicBezTo>
                  <a:cubicBezTo>
                    <a:pt x="1732636" y="72879"/>
                    <a:pt x="1755712" y="55499"/>
                    <a:pt x="1780832" y="42062"/>
                  </a:cubicBezTo>
                  <a:cubicBezTo>
                    <a:pt x="1805953" y="28625"/>
                    <a:pt x="1832680" y="18694"/>
                    <a:pt x="1861014" y="12268"/>
                  </a:cubicBezTo>
                  <a:cubicBezTo>
                    <a:pt x="1889348" y="5842"/>
                    <a:pt x="1917827" y="2629"/>
                    <a:pt x="1946453" y="2629"/>
                  </a:cubicBezTo>
                  <a:cubicBezTo>
                    <a:pt x="1996110" y="2629"/>
                    <a:pt x="2040217" y="10223"/>
                    <a:pt x="2078774" y="25412"/>
                  </a:cubicBezTo>
                  <a:cubicBezTo>
                    <a:pt x="2117332" y="40602"/>
                    <a:pt x="2149755" y="62801"/>
                    <a:pt x="2176043" y="92011"/>
                  </a:cubicBezTo>
                  <a:cubicBezTo>
                    <a:pt x="2202333" y="121221"/>
                    <a:pt x="2222341" y="156857"/>
                    <a:pt x="2236070" y="198920"/>
                  </a:cubicBezTo>
                  <a:cubicBezTo>
                    <a:pt x="2249799" y="240982"/>
                    <a:pt x="2256663" y="289179"/>
                    <a:pt x="2256663" y="343509"/>
                  </a:cubicBezTo>
                  <a:lnTo>
                    <a:pt x="2256663" y="915733"/>
                  </a:lnTo>
                  <a:lnTo>
                    <a:pt x="2040217" y="915733"/>
                  </a:lnTo>
                  <a:lnTo>
                    <a:pt x="2040217" y="343509"/>
                  </a:lnTo>
                  <a:cubicBezTo>
                    <a:pt x="2040217" y="286258"/>
                    <a:pt x="2027657" y="243173"/>
                    <a:pt x="2002536" y="214255"/>
                  </a:cubicBezTo>
                  <a:cubicBezTo>
                    <a:pt x="1977416" y="185337"/>
                    <a:pt x="1940611" y="170878"/>
                    <a:pt x="1892122" y="170878"/>
                  </a:cubicBezTo>
                  <a:cubicBezTo>
                    <a:pt x="1869923" y="170878"/>
                    <a:pt x="1849330" y="174675"/>
                    <a:pt x="1830343" y="182270"/>
                  </a:cubicBezTo>
                  <a:cubicBezTo>
                    <a:pt x="1811357" y="189865"/>
                    <a:pt x="1794707" y="200818"/>
                    <a:pt x="1780394" y="215131"/>
                  </a:cubicBezTo>
                  <a:cubicBezTo>
                    <a:pt x="1766081" y="229444"/>
                    <a:pt x="1754836" y="247408"/>
                    <a:pt x="1746657" y="269024"/>
                  </a:cubicBezTo>
                  <a:cubicBezTo>
                    <a:pt x="1738478" y="290639"/>
                    <a:pt x="1734389" y="315468"/>
                    <a:pt x="1734389" y="343509"/>
                  </a:cubicBezTo>
                  <a:lnTo>
                    <a:pt x="1734389" y="915733"/>
                  </a:lnTo>
                  <a:lnTo>
                    <a:pt x="1517066" y="915733"/>
                  </a:lnTo>
                  <a:lnTo>
                    <a:pt x="1517066" y="343509"/>
                  </a:lnTo>
                  <a:cubicBezTo>
                    <a:pt x="1517066" y="283337"/>
                    <a:pt x="1504944" y="239522"/>
                    <a:pt x="1480700" y="212064"/>
                  </a:cubicBezTo>
                  <a:cubicBezTo>
                    <a:pt x="1456455" y="184607"/>
                    <a:pt x="1420673" y="170878"/>
                    <a:pt x="1373353" y="170878"/>
                  </a:cubicBezTo>
                  <a:cubicBezTo>
                    <a:pt x="1342390" y="170878"/>
                    <a:pt x="1313326" y="178619"/>
                    <a:pt x="1286161" y="194100"/>
                  </a:cubicBezTo>
                  <a:cubicBezTo>
                    <a:pt x="1258996" y="209581"/>
                    <a:pt x="1233729" y="230759"/>
                    <a:pt x="1210361" y="257632"/>
                  </a:cubicBezTo>
                  <a:lnTo>
                    <a:pt x="1210361" y="915733"/>
                  </a:lnTo>
                  <a:lnTo>
                    <a:pt x="993915" y="915733"/>
                  </a:lnTo>
                  <a:lnTo>
                    <a:pt x="993915" y="16649"/>
                  </a:lnTo>
                  <a:lnTo>
                    <a:pt x="1126236" y="16649"/>
                  </a:lnTo>
                  <a:cubicBezTo>
                    <a:pt x="1154278" y="16649"/>
                    <a:pt x="1172680" y="29794"/>
                    <a:pt x="1181443" y="56083"/>
                  </a:cubicBezTo>
                  <a:lnTo>
                    <a:pt x="1195464" y="122682"/>
                  </a:lnTo>
                  <a:cubicBezTo>
                    <a:pt x="1211237" y="105156"/>
                    <a:pt x="1227741" y="89090"/>
                    <a:pt x="1244975" y="74485"/>
                  </a:cubicBezTo>
                  <a:cubicBezTo>
                    <a:pt x="1262209" y="59880"/>
                    <a:pt x="1280611" y="47320"/>
                    <a:pt x="1300182" y="36804"/>
                  </a:cubicBezTo>
                  <a:cubicBezTo>
                    <a:pt x="1319753" y="26289"/>
                    <a:pt x="1340784" y="17964"/>
                    <a:pt x="1363275" y="11830"/>
                  </a:cubicBezTo>
                  <a:cubicBezTo>
                    <a:pt x="1385767" y="5696"/>
                    <a:pt x="1410450" y="2629"/>
                    <a:pt x="1437323" y="2629"/>
                  </a:cubicBezTo>
                  <a:close/>
                  <a:moveTo>
                    <a:pt x="432016" y="2629"/>
                  </a:moveTo>
                  <a:cubicBezTo>
                    <a:pt x="488684" y="2629"/>
                    <a:pt x="540824" y="11684"/>
                    <a:pt x="588436" y="29794"/>
                  </a:cubicBezTo>
                  <a:cubicBezTo>
                    <a:pt x="636048" y="47904"/>
                    <a:pt x="677088" y="74339"/>
                    <a:pt x="711556" y="109099"/>
                  </a:cubicBezTo>
                  <a:cubicBezTo>
                    <a:pt x="746024" y="143859"/>
                    <a:pt x="772897" y="186506"/>
                    <a:pt x="792176" y="237039"/>
                  </a:cubicBezTo>
                  <a:cubicBezTo>
                    <a:pt x="811454" y="287572"/>
                    <a:pt x="821093" y="345262"/>
                    <a:pt x="821093" y="410108"/>
                  </a:cubicBezTo>
                  <a:cubicBezTo>
                    <a:pt x="821093" y="426466"/>
                    <a:pt x="820363" y="440048"/>
                    <a:pt x="818903" y="450856"/>
                  </a:cubicBezTo>
                  <a:cubicBezTo>
                    <a:pt x="817442" y="461664"/>
                    <a:pt x="814813" y="470135"/>
                    <a:pt x="811016" y="476269"/>
                  </a:cubicBezTo>
                  <a:cubicBezTo>
                    <a:pt x="807218" y="482403"/>
                    <a:pt x="802107" y="486784"/>
                    <a:pt x="795681" y="489413"/>
                  </a:cubicBezTo>
                  <a:cubicBezTo>
                    <a:pt x="789254" y="492042"/>
                    <a:pt x="781076" y="493357"/>
                    <a:pt x="771144" y="493357"/>
                  </a:cubicBezTo>
                  <a:lnTo>
                    <a:pt x="215570" y="493357"/>
                  </a:lnTo>
                  <a:cubicBezTo>
                    <a:pt x="221996" y="585660"/>
                    <a:pt x="246825" y="653427"/>
                    <a:pt x="290055" y="696658"/>
                  </a:cubicBezTo>
                  <a:cubicBezTo>
                    <a:pt x="333286" y="739889"/>
                    <a:pt x="390538" y="761504"/>
                    <a:pt x="461810" y="761504"/>
                  </a:cubicBezTo>
                  <a:cubicBezTo>
                    <a:pt x="496862" y="761504"/>
                    <a:pt x="527095" y="757415"/>
                    <a:pt x="552507" y="749236"/>
                  </a:cubicBezTo>
                  <a:cubicBezTo>
                    <a:pt x="577920" y="741057"/>
                    <a:pt x="600120" y="732002"/>
                    <a:pt x="619106" y="722071"/>
                  </a:cubicBezTo>
                  <a:cubicBezTo>
                    <a:pt x="638093" y="712140"/>
                    <a:pt x="654742" y="703084"/>
                    <a:pt x="669055" y="694906"/>
                  </a:cubicBezTo>
                  <a:cubicBezTo>
                    <a:pt x="683368" y="686727"/>
                    <a:pt x="697243" y="682637"/>
                    <a:pt x="710680" y="682637"/>
                  </a:cubicBezTo>
                  <a:cubicBezTo>
                    <a:pt x="719443" y="682637"/>
                    <a:pt x="727037" y="684390"/>
                    <a:pt x="733463" y="687895"/>
                  </a:cubicBezTo>
                  <a:cubicBezTo>
                    <a:pt x="739890" y="691400"/>
                    <a:pt x="745439" y="696366"/>
                    <a:pt x="750113" y="702792"/>
                  </a:cubicBezTo>
                  <a:lnTo>
                    <a:pt x="813206" y="781659"/>
                  </a:lnTo>
                  <a:cubicBezTo>
                    <a:pt x="789254" y="809701"/>
                    <a:pt x="762381" y="833215"/>
                    <a:pt x="732587" y="852201"/>
                  </a:cubicBezTo>
                  <a:cubicBezTo>
                    <a:pt x="702793" y="871188"/>
                    <a:pt x="671684" y="886377"/>
                    <a:pt x="639261" y="897769"/>
                  </a:cubicBezTo>
                  <a:cubicBezTo>
                    <a:pt x="606838" y="909161"/>
                    <a:pt x="573831" y="917194"/>
                    <a:pt x="540239" y="921867"/>
                  </a:cubicBezTo>
                  <a:cubicBezTo>
                    <a:pt x="506648" y="926541"/>
                    <a:pt x="474078" y="928878"/>
                    <a:pt x="442532" y="928878"/>
                  </a:cubicBezTo>
                  <a:cubicBezTo>
                    <a:pt x="380022" y="928878"/>
                    <a:pt x="321894" y="918508"/>
                    <a:pt x="268148" y="897769"/>
                  </a:cubicBezTo>
                  <a:cubicBezTo>
                    <a:pt x="214402" y="877030"/>
                    <a:pt x="167666" y="846359"/>
                    <a:pt x="127940" y="805758"/>
                  </a:cubicBezTo>
                  <a:cubicBezTo>
                    <a:pt x="88215" y="765156"/>
                    <a:pt x="56960" y="714914"/>
                    <a:pt x="34176" y="655034"/>
                  </a:cubicBezTo>
                  <a:cubicBezTo>
                    <a:pt x="11392" y="595154"/>
                    <a:pt x="0" y="525780"/>
                    <a:pt x="0" y="446913"/>
                  </a:cubicBezTo>
                  <a:cubicBezTo>
                    <a:pt x="0" y="385572"/>
                    <a:pt x="9932" y="327882"/>
                    <a:pt x="29794" y="273843"/>
                  </a:cubicBezTo>
                  <a:cubicBezTo>
                    <a:pt x="49657" y="219805"/>
                    <a:pt x="78137" y="172777"/>
                    <a:pt x="115234" y="132759"/>
                  </a:cubicBezTo>
                  <a:cubicBezTo>
                    <a:pt x="152330" y="92741"/>
                    <a:pt x="197606" y="61049"/>
                    <a:pt x="251060" y="37681"/>
                  </a:cubicBezTo>
                  <a:cubicBezTo>
                    <a:pt x="304514" y="14313"/>
                    <a:pt x="364833" y="2629"/>
                    <a:pt x="432016" y="2629"/>
                  </a:cubicBezTo>
                  <a:close/>
                  <a:moveTo>
                    <a:pt x="7247801" y="0"/>
                  </a:moveTo>
                  <a:cubicBezTo>
                    <a:pt x="7292200" y="0"/>
                    <a:pt x="7329005" y="10223"/>
                    <a:pt x="7358215" y="30670"/>
                  </a:cubicBezTo>
                  <a:lnTo>
                    <a:pt x="7330173" y="192786"/>
                  </a:lnTo>
                  <a:cubicBezTo>
                    <a:pt x="7328421" y="203301"/>
                    <a:pt x="7324623" y="210750"/>
                    <a:pt x="7318781" y="215131"/>
                  </a:cubicBezTo>
                  <a:cubicBezTo>
                    <a:pt x="7312939" y="219513"/>
                    <a:pt x="7305052" y="221704"/>
                    <a:pt x="7295121" y="221704"/>
                  </a:cubicBezTo>
                  <a:cubicBezTo>
                    <a:pt x="7286358" y="221704"/>
                    <a:pt x="7274381" y="219659"/>
                    <a:pt x="7259193" y="215569"/>
                  </a:cubicBezTo>
                  <a:cubicBezTo>
                    <a:pt x="7244003" y="211480"/>
                    <a:pt x="7223849" y="209435"/>
                    <a:pt x="7198728" y="209435"/>
                  </a:cubicBezTo>
                  <a:cubicBezTo>
                    <a:pt x="7153745" y="209435"/>
                    <a:pt x="7115187" y="221850"/>
                    <a:pt x="7083057" y="246678"/>
                  </a:cubicBezTo>
                  <a:cubicBezTo>
                    <a:pt x="7050925" y="271507"/>
                    <a:pt x="7023760" y="307873"/>
                    <a:pt x="7001561" y="355778"/>
                  </a:cubicBezTo>
                  <a:lnTo>
                    <a:pt x="7001561" y="915733"/>
                  </a:lnTo>
                  <a:lnTo>
                    <a:pt x="6785114" y="915733"/>
                  </a:lnTo>
                  <a:lnTo>
                    <a:pt x="6785114" y="16649"/>
                  </a:lnTo>
                  <a:lnTo>
                    <a:pt x="6912178" y="16649"/>
                  </a:lnTo>
                  <a:cubicBezTo>
                    <a:pt x="6934378" y="16649"/>
                    <a:pt x="6949859" y="20739"/>
                    <a:pt x="6958621" y="28918"/>
                  </a:cubicBezTo>
                  <a:cubicBezTo>
                    <a:pt x="6967385" y="37096"/>
                    <a:pt x="6973227" y="51117"/>
                    <a:pt x="6976148" y="70980"/>
                  </a:cubicBezTo>
                  <a:lnTo>
                    <a:pt x="6989293" y="179641"/>
                  </a:lnTo>
                  <a:cubicBezTo>
                    <a:pt x="7021423" y="124142"/>
                    <a:pt x="7059104" y="80327"/>
                    <a:pt x="7102335" y="48196"/>
                  </a:cubicBezTo>
                  <a:cubicBezTo>
                    <a:pt x="7145565" y="16065"/>
                    <a:pt x="7194055" y="0"/>
                    <a:pt x="7247801" y="0"/>
                  </a:cubicBezTo>
                  <a:close/>
                  <a:moveTo>
                    <a:pt x="2965399" y="0"/>
                  </a:moveTo>
                  <a:cubicBezTo>
                    <a:pt x="3014472" y="0"/>
                    <a:pt x="3059309" y="10223"/>
                    <a:pt x="3099911" y="30670"/>
                  </a:cubicBezTo>
                  <a:cubicBezTo>
                    <a:pt x="3140514" y="51117"/>
                    <a:pt x="3175565" y="80765"/>
                    <a:pt x="3205068" y="119615"/>
                  </a:cubicBezTo>
                  <a:cubicBezTo>
                    <a:pt x="3234569" y="158464"/>
                    <a:pt x="3257353" y="206368"/>
                    <a:pt x="3273419" y="263328"/>
                  </a:cubicBezTo>
                  <a:cubicBezTo>
                    <a:pt x="3289484" y="320287"/>
                    <a:pt x="3297517" y="385572"/>
                    <a:pt x="3297517" y="459181"/>
                  </a:cubicBezTo>
                  <a:cubicBezTo>
                    <a:pt x="3297517" y="526364"/>
                    <a:pt x="3288462" y="588581"/>
                    <a:pt x="3270352" y="645833"/>
                  </a:cubicBezTo>
                  <a:cubicBezTo>
                    <a:pt x="3252242" y="703084"/>
                    <a:pt x="3226391" y="752741"/>
                    <a:pt x="3192799" y="794804"/>
                  </a:cubicBezTo>
                  <a:cubicBezTo>
                    <a:pt x="3159208" y="836866"/>
                    <a:pt x="3118606" y="869727"/>
                    <a:pt x="3070993" y="893387"/>
                  </a:cubicBezTo>
                  <a:cubicBezTo>
                    <a:pt x="3023381" y="917048"/>
                    <a:pt x="2970073" y="928878"/>
                    <a:pt x="2911069" y="928878"/>
                  </a:cubicBezTo>
                  <a:cubicBezTo>
                    <a:pt x="2860243" y="928878"/>
                    <a:pt x="2817159" y="921137"/>
                    <a:pt x="2781814" y="905656"/>
                  </a:cubicBezTo>
                  <a:cubicBezTo>
                    <a:pt x="2746471" y="890174"/>
                    <a:pt x="2714778" y="868705"/>
                    <a:pt x="2686736" y="841248"/>
                  </a:cubicBezTo>
                  <a:lnTo>
                    <a:pt x="2686736" y="1209294"/>
                  </a:lnTo>
                  <a:lnTo>
                    <a:pt x="2470290" y="1209294"/>
                  </a:lnTo>
                  <a:lnTo>
                    <a:pt x="2470290" y="16649"/>
                  </a:lnTo>
                  <a:lnTo>
                    <a:pt x="2602611" y="16649"/>
                  </a:lnTo>
                  <a:cubicBezTo>
                    <a:pt x="2616632" y="16649"/>
                    <a:pt x="2628608" y="19863"/>
                    <a:pt x="2638540" y="26289"/>
                  </a:cubicBezTo>
                  <a:cubicBezTo>
                    <a:pt x="2648471" y="32715"/>
                    <a:pt x="2654897" y="42646"/>
                    <a:pt x="2657818" y="56083"/>
                  </a:cubicBezTo>
                  <a:lnTo>
                    <a:pt x="2675344" y="139331"/>
                  </a:lnTo>
                  <a:cubicBezTo>
                    <a:pt x="2711564" y="97853"/>
                    <a:pt x="2753189" y="64262"/>
                    <a:pt x="2800217" y="38557"/>
                  </a:cubicBezTo>
                  <a:cubicBezTo>
                    <a:pt x="2847245" y="12852"/>
                    <a:pt x="2902306" y="0"/>
                    <a:pt x="2965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0"/>
                <a:buFont typeface="Arial"/>
                <a:buNone/>
              </a:pPr>
              <a:r>
                <a:t/>
              </a:r>
              <a:endParaRPr b="1" i="0" sz="13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_Custom Layout">
  <p:cSld name="40_Custom Layou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7"/>
          <p:cNvSpPr/>
          <p:nvPr>
            <p:ph idx="2" type="pic"/>
          </p:nvPr>
        </p:nvSpPr>
        <p:spPr>
          <a:xfrm>
            <a:off x="0" y="1"/>
            <a:ext cx="12192000" cy="4719484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Custom Layout">
  <p:cSld name="24_Custom Layou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8"/>
          <p:cNvSpPr/>
          <p:nvPr>
            <p:ph idx="2" type="pic"/>
          </p:nvPr>
        </p:nvSpPr>
        <p:spPr>
          <a:xfrm>
            <a:off x="0" y="0"/>
            <a:ext cx="3705532" cy="685800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">
  <p:cSld name="25_Custom Layou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9"/>
          <p:cNvSpPr/>
          <p:nvPr>
            <p:ph idx="2" type="pic"/>
          </p:nvPr>
        </p:nvSpPr>
        <p:spPr>
          <a:xfrm>
            <a:off x="0" y="0"/>
            <a:ext cx="8003457" cy="685800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0"/>
          <p:cNvSpPr/>
          <p:nvPr>
            <p:ph idx="2" type="pic"/>
          </p:nvPr>
        </p:nvSpPr>
        <p:spPr>
          <a:xfrm>
            <a:off x="4706530" y="990437"/>
            <a:ext cx="6913970" cy="4067421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  <a:effectLst>
            <a:outerShdw blurRad="571500" sx="86000" rotWithShape="0" algn="t" dir="5400000" dist="444500" sy="86000">
              <a:srgbClr val="000000">
                <a:alpha val="28627"/>
              </a:srgbClr>
            </a:outerShdw>
          </a:effectLst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ide placeholder">
  <p:cSld name="6_side placehol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44cfa8b080_2_1610"/>
          <p:cNvSpPr/>
          <p:nvPr>
            <p:ph idx="2" type="pic"/>
          </p:nvPr>
        </p:nvSpPr>
        <p:spPr>
          <a:xfrm>
            <a:off x="0" y="1941442"/>
            <a:ext cx="12192000" cy="262380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g244cfa8b080_2_1610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g244cfa8b080_2_1610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1"/>
          <p:cNvSpPr/>
          <p:nvPr>
            <p:ph idx="2" type="pic"/>
          </p:nvPr>
        </p:nvSpPr>
        <p:spPr>
          <a:xfrm>
            <a:off x="4630105" y="1001694"/>
            <a:ext cx="857250" cy="85725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  <p:sp>
        <p:nvSpPr>
          <p:cNvPr id="110" name="Google Shape;110;p71"/>
          <p:cNvSpPr/>
          <p:nvPr>
            <p:ph idx="3" type="pic"/>
          </p:nvPr>
        </p:nvSpPr>
        <p:spPr>
          <a:xfrm>
            <a:off x="8280583" y="1001694"/>
            <a:ext cx="857250" cy="85725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  <p:sp>
        <p:nvSpPr>
          <p:cNvPr id="111" name="Google Shape;111;p71"/>
          <p:cNvSpPr/>
          <p:nvPr>
            <p:ph idx="4" type="pic"/>
          </p:nvPr>
        </p:nvSpPr>
        <p:spPr>
          <a:xfrm>
            <a:off x="4630105" y="2334148"/>
            <a:ext cx="857250" cy="85725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  <p:sp>
        <p:nvSpPr>
          <p:cNvPr id="112" name="Google Shape;112;p71"/>
          <p:cNvSpPr/>
          <p:nvPr>
            <p:ph idx="5" type="pic"/>
          </p:nvPr>
        </p:nvSpPr>
        <p:spPr>
          <a:xfrm>
            <a:off x="8280583" y="2334148"/>
            <a:ext cx="857250" cy="85725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  <p:sp>
        <p:nvSpPr>
          <p:cNvPr id="113" name="Google Shape;113;p71"/>
          <p:cNvSpPr/>
          <p:nvPr>
            <p:ph idx="6" type="pic"/>
          </p:nvPr>
        </p:nvSpPr>
        <p:spPr>
          <a:xfrm>
            <a:off x="4630105" y="3666602"/>
            <a:ext cx="857250" cy="85725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  <p:sp>
        <p:nvSpPr>
          <p:cNvPr id="114" name="Google Shape;114;p71"/>
          <p:cNvSpPr/>
          <p:nvPr>
            <p:ph idx="7" type="pic"/>
          </p:nvPr>
        </p:nvSpPr>
        <p:spPr>
          <a:xfrm>
            <a:off x="8280583" y="3666602"/>
            <a:ext cx="857250" cy="85725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  <p:sp>
        <p:nvSpPr>
          <p:cNvPr id="115" name="Google Shape;115;p71"/>
          <p:cNvSpPr/>
          <p:nvPr>
            <p:ph idx="8" type="pic"/>
          </p:nvPr>
        </p:nvSpPr>
        <p:spPr>
          <a:xfrm>
            <a:off x="4630105" y="4999056"/>
            <a:ext cx="857250" cy="85725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  <p:sp>
        <p:nvSpPr>
          <p:cNvPr id="116" name="Google Shape;116;p71"/>
          <p:cNvSpPr/>
          <p:nvPr>
            <p:ph idx="9" type="pic"/>
          </p:nvPr>
        </p:nvSpPr>
        <p:spPr>
          <a:xfrm>
            <a:off x="8280583" y="4999056"/>
            <a:ext cx="857250" cy="85725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2"/>
          <p:cNvSpPr/>
          <p:nvPr/>
        </p:nvSpPr>
        <p:spPr>
          <a:xfrm>
            <a:off x="0" y="2362200"/>
            <a:ext cx="12192000" cy="3733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72"/>
          <p:cNvSpPr/>
          <p:nvPr>
            <p:ph idx="2" type="pic"/>
          </p:nvPr>
        </p:nvSpPr>
        <p:spPr>
          <a:xfrm>
            <a:off x="10003894" y="2789503"/>
            <a:ext cx="974194" cy="974194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rotWithShape="0" algn="r" dir="10800000" dist="38100">
              <a:srgbClr val="000000">
                <a:alpha val="8627"/>
              </a:srgbClr>
            </a:outerShdw>
          </a:effectLst>
        </p:spPr>
      </p:sp>
      <p:sp>
        <p:nvSpPr>
          <p:cNvPr id="120" name="Google Shape;120;p72"/>
          <p:cNvSpPr/>
          <p:nvPr>
            <p:ph idx="3" type="pic"/>
          </p:nvPr>
        </p:nvSpPr>
        <p:spPr>
          <a:xfrm>
            <a:off x="7073900" y="2789503"/>
            <a:ext cx="974194" cy="974194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rotWithShape="0" algn="r" dir="10800000" dist="38100">
              <a:srgbClr val="000000">
                <a:alpha val="8627"/>
              </a:srgbClr>
            </a:outerShdw>
          </a:effectLst>
        </p:spPr>
      </p:sp>
      <p:sp>
        <p:nvSpPr>
          <p:cNvPr id="121" name="Google Shape;121;p72"/>
          <p:cNvSpPr/>
          <p:nvPr>
            <p:ph idx="4" type="pic"/>
          </p:nvPr>
        </p:nvSpPr>
        <p:spPr>
          <a:xfrm>
            <a:off x="1213912" y="2789503"/>
            <a:ext cx="974194" cy="974194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rotWithShape="0" algn="r" dir="10800000" dist="38100">
              <a:srgbClr val="000000">
                <a:alpha val="8627"/>
              </a:srgbClr>
            </a:outerShdw>
          </a:effectLst>
        </p:spPr>
      </p:sp>
      <p:sp>
        <p:nvSpPr>
          <p:cNvPr id="122" name="Google Shape;122;p72"/>
          <p:cNvSpPr/>
          <p:nvPr>
            <p:ph idx="5" type="pic"/>
          </p:nvPr>
        </p:nvSpPr>
        <p:spPr>
          <a:xfrm>
            <a:off x="4143906" y="2789503"/>
            <a:ext cx="974194" cy="974194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rotWithShape="0" algn="r" dir="10800000" dist="38100">
              <a:srgbClr val="000000">
                <a:alpha val="8627"/>
              </a:srgbClr>
            </a:outerShdw>
          </a:effectLst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3"/>
          <p:cNvSpPr/>
          <p:nvPr>
            <p:ph idx="2" type="pic"/>
          </p:nvPr>
        </p:nvSpPr>
        <p:spPr>
          <a:xfrm>
            <a:off x="3953573" y="1681016"/>
            <a:ext cx="1402198" cy="1402198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rotWithShape="0" algn="r" dir="10800000" dist="38100">
              <a:srgbClr val="000000">
                <a:alpha val="8627"/>
              </a:srgbClr>
            </a:outerShdw>
          </a:effectLst>
        </p:spPr>
      </p:sp>
      <p:sp>
        <p:nvSpPr>
          <p:cNvPr id="125" name="Google Shape;125;p73"/>
          <p:cNvSpPr/>
          <p:nvPr>
            <p:ph idx="3" type="pic"/>
          </p:nvPr>
        </p:nvSpPr>
        <p:spPr>
          <a:xfrm>
            <a:off x="6772279" y="1681016"/>
            <a:ext cx="1402198" cy="1402198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rotWithShape="0" algn="r" dir="10800000" dist="38100">
              <a:srgbClr val="000000">
                <a:alpha val="8627"/>
              </a:srgbClr>
            </a:outerShdw>
          </a:effectLst>
        </p:spPr>
      </p:sp>
      <p:sp>
        <p:nvSpPr>
          <p:cNvPr id="126" name="Google Shape;126;p73"/>
          <p:cNvSpPr/>
          <p:nvPr>
            <p:ph idx="4" type="pic"/>
          </p:nvPr>
        </p:nvSpPr>
        <p:spPr>
          <a:xfrm>
            <a:off x="9590985" y="1681016"/>
            <a:ext cx="1402198" cy="1402198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rotWithShape="0" algn="r" dir="10800000" dist="38100">
              <a:srgbClr val="000000">
                <a:alpha val="8627"/>
              </a:srgbClr>
            </a:outerShdw>
          </a:effectLst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Custom Layout">
  <p:cSld name="37_Custom Layou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4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74"/>
          <p:cNvSpPr/>
          <p:nvPr>
            <p:ph idx="2" type="pic"/>
          </p:nvPr>
        </p:nvSpPr>
        <p:spPr>
          <a:xfrm>
            <a:off x="8873214" y="4267201"/>
            <a:ext cx="2377440" cy="1704873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  <p:sp>
        <p:nvSpPr>
          <p:cNvPr id="130" name="Google Shape;130;p74"/>
          <p:cNvSpPr/>
          <p:nvPr>
            <p:ph idx="3" type="pic"/>
          </p:nvPr>
        </p:nvSpPr>
        <p:spPr>
          <a:xfrm>
            <a:off x="6229258" y="2552411"/>
            <a:ext cx="2377440" cy="1704873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  <p:sp>
        <p:nvSpPr>
          <p:cNvPr id="131" name="Google Shape;131;p74"/>
          <p:cNvSpPr/>
          <p:nvPr>
            <p:ph idx="4" type="pic"/>
          </p:nvPr>
        </p:nvSpPr>
        <p:spPr>
          <a:xfrm>
            <a:off x="941346" y="2552411"/>
            <a:ext cx="2377440" cy="1704873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  <p:sp>
        <p:nvSpPr>
          <p:cNvPr id="132" name="Google Shape;132;p74"/>
          <p:cNvSpPr/>
          <p:nvPr>
            <p:ph idx="5" type="pic"/>
          </p:nvPr>
        </p:nvSpPr>
        <p:spPr>
          <a:xfrm>
            <a:off x="3585302" y="4267201"/>
            <a:ext cx="2377440" cy="1704873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Custom Layout">
  <p:cSld name="26_Custom Layou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5"/>
          <p:cNvSpPr/>
          <p:nvPr>
            <p:ph idx="2" type="pic"/>
          </p:nvPr>
        </p:nvSpPr>
        <p:spPr>
          <a:xfrm>
            <a:off x="1367901" y="-1299099"/>
            <a:ext cx="9456198" cy="9456198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Custom Layout">
  <p:cSld name="34_Custom Layou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6"/>
          <p:cNvSpPr/>
          <p:nvPr>
            <p:ph idx="2" type="pic"/>
          </p:nvPr>
        </p:nvSpPr>
        <p:spPr>
          <a:xfrm>
            <a:off x="571500" y="1123950"/>
            <a:ext cx="4610100" cy="461010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Custom Layout">
  <p:cSld name="27_Custom Layou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7"/>
          <p:cNvSpPr/>
          <p:nvPr/>
        </p:nvSpPr>
        <p:spPr>
          <a:xfrm>
            <a:off x="5975131" y="0"/>
            <a:ext cx="6216869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7"/>
          <p:cNvSpPr/>
          <p:nvPr>
            <p:ph idx="2" type="pic"/>
          </p:nvPr>
        </p:nvSpPr>
        <p:spPr>
          <a:xfrm>
            <a:off x="5165090" y="2346960"/>
            <a:ext cx="1775460" cy="216408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Custom Layout">
  <p:cSld name="28_Custom Layou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32381" y="579950"/>
            <a:ext cx="2927238" cy="5698099"/>
          </a:xfrm>
          <a:prstGeom prst="rect">
            <a:avLst/>
          </a:prstGeom>
          <a:noFill/>
          <a:ln>
            <a:noFill/>
          </a:ln>
          <a:effectLst>
            <a:outerShdw blurRad="317500" rotWithShape="0" algn="tl" dir="2700000" dist="419100">
              <a:srgbClr val="000000">
                <a:alpha val="8627"/>
              </a:srgbClr>
            </a:outerShdw>
          </a:effectLst>
        </p:spPr>
      </p:pic>
      <p:sp>
        <p:nvSpPr>
          <p:cNvPr id="143" name="Google Shape;143;p78"/>
          <p:cNvSpPr/>
          <p:nvPr>
            <p:ph idx="2" type="pic"/>
          </p:nvPr>
        </p:nvSpPr>
        <p:spPr>
          <a:xfrm>
            <a:off x="4928663" y="863038"/>
            <a:ext cx="2360075" cy="513357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_Custom Layout">
  <p:cSld name="33_Custom Layou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9"/>
          <p:cNvSpPr/>
          <p:nvPr/>
        </p:nvSpPr>
        <p:spPr>
          <a:xfrm>
            <a:off x="4572000" y="-2"/>
            <a:ext cx="7620000" cy="6858000"/>
          </a:xfrm>
          <a:custGeom>
            <a:rect b="b" l="l" r="r" t="t"/>
            <a:pathLst>
              <a:path extrusionOk="0" h="6858000" w="7620000">
                <a:moveTo>
                  <a:pt x="1846498" y="0"/>
                </a:moveTo>
                <a:lnTo>
                  <a:pt x="2023480" y="0"/>
                </a:lnTo>
                <a:lnTo>
                  <a:pt x="7443018" y="0"/>
                </a:lnTo>
                <a:lnTo>
                  <a:pt x="7620000" y="0"/>
                </a:lnTo>
                <a:lnTo>
                  <a:pt x="7620000" y="6858000"/>
                </a:lnTo>
                <a:lnTo>
                  <a:pt x="7443018" y="6858000"/>
                </a:lnTo>
                <a:lnTo>
                  <a:pt x="17698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900000">
            <a:off x="6211748" y="-401832"/>
            <a:ext cx="2802004" cy="5454320"/>
          </a:xfrm>
          <a:prstGeom prst="rect">
            <a:avLst/>
          </a:prstGeom>
          <a:noFill/>
          <a:ln>
            <a:noFill/>
          </a:ln>
          <a:effectLst>
            <a:outerShdw blurRad="317500" rotWithShape="0" algn="tl" dir="2700000" dist="419100">
              <a:srgbClr val="000000">
                <a:alpha val="8627"/>
              </a:srgbClr>
            </a:outerShdw>
          </a:effectLst>
        </p:spPr>
      </p:pic>
      <p:sp>
        <p:nvSpPr>
          <p:cNvPr id="147" name="Google Shape;147;p79"/>
          <p:cNvSpPr/>
          <p:nvPr>
            <p:ph idx="2" type="pic"/>
          </p:nvPr>
        </p:nvSpPr>
        <p:spPr>
          <a:xfrm rot="900000">
            <a:off x="6495899" y="-130821"/>
            <a:ext cx="2259104" cy="491395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48" name="Google Shape;148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900000">
            <a:off x="8592381" y="1628530"/>
            <a:ext cx="2802004" cy="5454320"/>
          </a:xfrm>
          <a:prstGeom prst="rect">
            <a:avLst/>
          </a:prstGeom>
          <a:noFill/>
          <a:ln>
            <a:noFill/>
          </a:ln>
          <a:effectLst>
            <a:outerShdw blurRad="317500" rotWithShape="0" algn="tl" dir="2700000" dist="419100">
              <a:srgbClr val="000000">
                <a:alpha val="8627"/>
              </a:srgbClr>
            </a:outerShdw>
          </a:effectLst>
        </p:spPr>
      </p:pic>
      <p:sp>
        <p:nvSpPr>
          <p:cNvPr id="149" name="Google Shape;149;p79"/>
          <p:cNvSpPr/>
          <p:nvPr>
            <p:ph idx="3" type="pic"/>
          </p:nvPr>
        </p:nvSpPr>
        <p:spPr>
          <a:xfrm rot="900000">
            <a:off x="8876532" y="1899541"/>
            <a:ext cx="2259104" cy="491395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Custom Layout">
  <p:cSld name="29_Custom Layou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0"/>
          <p:cNvSpPr/>
          <p:nvPr/>
        </p:nvSpPr>
        <p:spPr>
          <a:xfrm>
            <a:off x="0" y="0"/>
            <a:ext cx="67437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2112" y="1722950"/>
            <a:ext cx="2927238" cy="5698099"/>
          </a:xfrm>
          <a:prstGeom prst="rect">
            <a:avLst/>
          </a:prstGeom>
          <a:noFill/>
          <a:ln>
            <a:noFill/>
          </a:ln>
          <a:effectLst>
            <a:outerShdw blurRad="317500" rotWithShape="0" algn="tl" dir="2700000" dist="419100">
              <a:srgbClr val="000000">
                <a:alpha val="8627"/>
              </a:srgbClr>
            </a:outerShdw>
          </a:effectLst>
        </p:spPr>
      </p:pic>
      <p:sp>
        <p:nvSpPr>
          <p:cNvPr id="153" name="Google Shape;153;p80"/>
          <p:cNvSpPr/>
          <p:nvPr>
            <p:ph idx="2" type="pic"/>
          </p:nvPr>
        </p:nvSpPr>
        <p:spPr>
          <a:xfrm>
            <a:off x="3598394" y="2006038"/>
            <a:ext cx="2360075" cy="513357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54" name="Google Shape;154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0275" y="-582100"/>
            <a:ext cx="2927238" cy="5698099"/>
          </a:xfrm>
          <a:prstGeom prst="rect">
            <a:avLst/>
          </a:prstGeom>
          <a:noFill/>
          <a:ln>
            <a:noFill/>
          </a:ln>
          <a:effectLst>
            <a:outerShdw blurRad="317500" rotWithShape="0" algn="tl" dir="2700000" dist="419100">
              <a:srgbClr val="000000">
                <a:alpha val="8627"/>
              </a:srgbClr>
            </a:outerShdw>
          </a:effectLst>
        </p:spPr>
      </p:pic>
      <p:sp>
        <p:nvSpPr>
          <p:cNvPr id="155" name="Google Shape;155;p80"/>
          <p:cNvSpPr/>
          <p:nvPr>
            <p:ph idx="3" type="pic"/>
          </p:nvPr>
        </p:nvSpPr>
        <p:spPr>
          <a:xfrm>
            <a:off x="696557" y="-299012"/>
            <a:ext cx="2360075" cy="513357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2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42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42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_Custom Layout">
  <p:cSld name="39_Custom Layou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1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1"/>
          <p:cNvSpPr/>
          <p:nvPr>
            <p:ph idx="2" type="pic"/>
          </p:nvPr>
        </p:nvSpPr>
        <p:spPr>
          <a:xfrm>
            <a:off x="571500" y="2200764"/>
            <a:ext cx="3632036" cy="2052138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  <a:effectLst>
            <a:outerShdw blurRad="571500" sx="86000" rotWithShape="0" algn="t" dir="5400000" dist="444500" sy="86000">
              <a:srgbClr val="000000">
                <a:alpha val="8627"/>
              </a:srgbClr>
            </a:outerShdw>
          </a:effectLst>
        </p:spPr>
      </p:sp>
      <p:sp>
        <p:nvSpPr>
          <p:cNvPr id="159" name="Google Shape;159;p81"/>
          <p:cNvSpPr/>
          <p:nvPr>
            <p:ph idx="3" type="pic"/>
          </p:nvPr>
        </p:nvSpPr>
        <p:spPr>
          <a:xfrm>
            <a:off x="7988464" y="2200764"/>
            <a:ext cx="3632036" cy="2052138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  <a:effectLst>
            <a:outerShdw blurRad="571500" sx="86000" rotWithShape="0" algn="t" dir="5400000" dist="444500" sy="86000">
              <a:srgbClr val="000000">
                <a:alpha val="8627"/>
              </a:srgbClr>
            </a:outerShdw>
          </a:effectLst>
        </p:spPr>
      </p:sp>
      <p:sp>
        <p:nvSpPr>
          <p:cNvPr id="160" name="Google Shape;160;p81"/>
          <p:cNvSpPr/>
          <p:nvPr>
            <p:ph idx="4" type="pic"/>
          </p:nvPr>
        </p:nvSpPr>
        <p:spPr>
          <a:xfrm>
            <a:off x="3927369" y="2001534"/>
            <a:ext cx="4337262" cy="2450598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  <a:effectLst>
            <a:outerShdw blurRad="571500" rotWithShape="0" algn="t" dir="5400000" dist="190500">
              <a:srgbClr val="000000">
                <a:alpha val="28627"/>
              </a:srgbClr>
            </a:outerShdw>
          </a:effectLst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Custom Layout">
  <p:cSld name="30_Custom Layou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2"/>
          <p:cNvSpPr/>
          <p:nvPr>
            <p:ph idx="2" type="pic"/>
          </p:nvPr>
        </p:nvSpPr>
        <p:spPr>
          <a:xfrm>
            <a:off x="7606885" y="1089230"/>
            <a:ext cx="5283616" cy="2985295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  <p:sp>
        <p:nvSpPr>
          <p:cNvPr id="163" name="Google Shape;163;p82"/>
          <p:cNvSpPr/>
          <p:nvPr>
            <p:ph idx="3" type="pic"/>
          </p:nvPr>
        </p:nvSpPr>
        <p:spPr>
          <a:xfrm>
            <a:off x="4642266" y="3140812"/>
            <a:ext cx="5283616" cy="2985295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  <a:effectLst>
            <a:outerShdw blurRad="571500" sx="86000" rotWithShape="0" algn="t" dir="5400000" dist="444500" sy="86000">
              <a:srgbClr val="000000">
                <a:alpha val="28627"/>
              </a:srgbClr>
            </a:outerShdw>
          </a:effectLst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Custom Layout">
  <p:cSld name="31_Custom Layou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3"/>
          <p:cNvSpPr/>
          <p:nvPr/>
        </p:nvSpPr>
        <p:spPr>
          <a:xfrm>
            <a:off x="3314926" y="933450"/>
            <a:ext cx="8305573" cy="4991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83425" y="1321854"/>
            <a:ext cx="7737179" cy="4214292"/>
          </a:xfrm>
          <a:prstGeom prst="rect">
            <a:avLst/>
          </a:prstGeom>
          <a:noFill/>
          <a:ln>
            <a:noFill/>
          </a:ln>
          <a:effectLst>
            <a:outerShdw blurRad="444500" rotWithShape="0" algn="l" dist="38100">
              <a:srgbClr val="000000">
                <a:alpha val="8627"/>
              </a:srgbClr>
            </a:outerShdw>
          </a:effectLst>
        </p:spPr>
      </p:pic>
      <p:sp>
        <p:nvSpPr>
          <p:cNvPr id="167" name="Google Shape;167;p83"/>
          <p:cNvSpPr/>
          <p:nvPr>
            <p:ph idx="2" type="pic"/>
          </p:nvPr>
        </p:nvSpPr>
        <p:spPr>
          <a:xfrm>
            <a:off x="765773" y="1643627"/>
            <a:ext cx="5406427" cy="3300786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Custom Layout">
  <p:cSld name="32_Custom Layou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4"/>
          <p:cNvSpPr/>
          <p:nvPr/>
        </p:nvSpPr>
        <p:spPr>
          <a:xfrm>
            <a:off x="8096250" y="0"/>
            <a:ext cx="4095750" cy="3987224"/>
          </a:xfrm>
          <a:custGeom>
            <a:rect b="b" l="l" r="r" t="t"/>
            <a:pathLst>
              <a:path extrusionOk="0" h="3987224" w="4095750">
                <a:moveTo>
                  <a:pt x="336854" y="0"/>
                </a:moveTo>
                <a:lnTo>
                  <a:pt x="4095750" y="0"/>
                </a:lnTo>
                <a:lnTo>
                  <a:pt x="4095750" y="3584438"/>
                </a:lnTo>
                <a:lnTo>
                  <a:pt x="3966381" y="3663032"/>
                </a:lnTo>
                <a:cubicBezTo>
                  <a:pt x="3585786" y="3869784"/>
                  <a:pt x="3149633" y="3987224"/>
                  <a:pt x="2686050" y="3987224"/>
                </a:cubicBezTo>
                <a:cubicBezTo>
                  <a:pt x="1202586" y="3987224"/>
                  <a:pt x="0" y="2784638"/>
                  <a:pt x="0" y="1301174"/>
                </a:cubicBezTo>
                <a:cubicBezTo>
                  <a:pt x="0" y="837592"/>
                  <a:pt x="117440" y="401439"/>
                  <a:pt x="324192" y="2084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81710" y="2205205"/>
            <a:ext cx="7038982" cy="3833998"/>
          </a:xfrm>
          <a:prstGeom prst="rect">
            <a:avLst/>
          </a:prstGeom>
          <a:noFill/>
          <a:ln>
            <a:noFill/>
          </a:ln>
          <a:effectLst>
            <a:outerShdw blurRad="444500" rotWithShape="0" algn="l" dist="38100">
              <a:srgbClr val="000000">
                <a:alpha val="8627"/>
              </a:srgbClr>
            </a:outerShdw>
          </a:effectLst>
        </p:spPr>
      </p:pic>
      <p:sp>
        <p:nvSpPr>
          <p:cNvPr id="171" name="Google Shape;171;p84"/>
          <p:cNvSpPr/>
          <p:nvPr>
            <p:ph idx="2" type="pic"/>
          </p:nvPr>
        </p:nvSpPr>
        <p:spPr>
          <a:xfrm>
            <a:off x="6625746" y="2485761"/>
            <a:ext cx="4918554" cy="3002926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84"/>
          <p:cNvSpPr/>
          <p:nvPr>
            <p:ph idx="3" type="pic"/>
          </p:nvPr>
        </p:nvSpPr>
        <p:spPr>
          <a:xfrm>
            <a:off x="5028515" y="818797"/>
            <a:ext cx="4918554" cy="3002926"/>
          </a:xfrm>
          <a:prstGeom prst="rect">
            <a:avLst/>
          </a:prstGeom>
          <a:solidFill>
            <a:srgbClr val="D9D9D9">
              <a:alpha val="40000"/>
            </a:srgbClr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sx="96000" rotWithShape="0" algn="t" dir="5400000" dist="317500" sy="96000">
              <a:srgbClr val="000000">
                <a:alpha val="20000"/>
              </a:srgbClr>
            </a:outerShdw>
          </a:effectLst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Custom Layout">
  <p:cSld name="35_Custom Layou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5"/>
          <p:cNvSpPr/>
          <p:nvPr>
            <p:ph idx="2" type="pic"/>
          </p:nvPr>
        </p:nvSpPr>
        <p:spPr>
          <a:xfrm>
            <a:off x="701040" y="2703794"/>
            <a:ext cx="4162318" cy="898617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sx="90000" rotWithShape="0" algn="t" dir="5400000" dist="317500" sy="90000">
              <a:srgbClr val="000000">
                <a:alpha val="8627"/>
              </a:srgbClr>
            </a:outerShdw>
          </a:effectLst>
        </p:spPr>
      </p:sp>
      <p:sp>
        <p:nvSpPr>
          <p:cNvPr id="175" name="Google Shape;175;p85"/>
          <p:cNvSpPr/>
          <p:nvPr>
            <p:ph idx="3" type="pic"/>
          </p:nvPr>
        </p:nvSpPr>
        <p:spPr>
          <a:xfrm>
            <a:off x="701040" y="3774224"/>
            <a:ext cx="4162318" cy="898617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sx="90000" rotWithShape="0" algn="t" dir="5400000" dist="317500" sy="90000">
              <a:srgbClr val="000000">
                <a:alpha val="8627"/>
              </a:srgbClr>
            </a:outerShdw>
          </a:effectLst>
        </p:spPr>
      </p:sp>
      <p:sp>
        <p:nvSpPr>
          <p:cNvPr id="176" name="Google Shape;176;p85"/>
          <p:cNvSpPr/>
          <p:nvPr>
            <p:ph idx="4" type="pic"/>
          </p:nvPr>
        </p:nvSpPr>
        <p:spPr>
          <a:xfrm>
            <a:off x="701040" y="4844654"/>
            <a:ext cx="4162318" cy="898617"/>
          </a:xfrm>
          <a:prstGeom prst="rect">
            <a:avLst/>
          </a:prstGeom>
          <a:solidFill>
            <a:srgbClr val="D9D9D9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sx="90000" rotWithShape="0" algn="t" dir="5400000" dist="317500" sy="90000">
              <a:srgbClr val="000000">
                <a:alpha val="8627"/>
              </a:srgbClr>
            </a:outerShdw>
          </a:effectLst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Custom Layout">
  <p:cSld name="36_Custom Layou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6"/>
          <p:cNvSpPr/>
          <p:nvPr>
            <p:ph idx="2" type="pic"/>
          </p:nvPr>
        </p:nvSpPr>
        <p:spPr>
          <a:xfrm>
            <a:off x="665083" y="889000"/>
            <a:ext cx="5080000" cy="5080000"/>
          </a:xfrm>
          <a:prstGeom prst="rect">
            <a:avLst/>
          </a:prstGeom>
          <a:solidFill>
            <a:srgbClr val="D9D9D9">
              <a:alpha val="40000"/>
            </a:srgbClr>
          </a:solidFill>
          <a:ln cap="flat" cmpd="sng" w="508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0" sx="96000" rotWithShape="0" algn="t" dir="5400000" dist="317500" sy="96000">
              <a:srgbClr val="000000">
                <a:alpha val="20000"/>
              </a:srgbClr>
            </a:outerShdw>
          </a:effectLst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Custom Layout">
  <p:cSld name="38_Custom Layou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7"/>
          <p:cNvSpPr/>
          <p:nvPr>
            <p:ph idx="2" type="pic"/>
          </p:nvPr>
        </p:nvSpPr>
        <p:spPr>
          <a:xfrm>
            <a:off x="5716316" y="2082715"/>
            <a:ext cx="759370" cy="759370"/>
          </a:xfrm>
          <a:prstGeom prst="rect">
            <a:avLst/>
          </a:prstGeom>
          <a:solidFill>
            <a:srgbClr val="D9D9D9">
              <a:alpha val="40000"/>
            </a:srgbClr>
          </a:solidFill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87"/>
          <p:cNvSpPr/>
          <p:nvPr>
            <p:ph idx="3" type="pic"/>
          </p:nvPr>
        </p:nvSpPr>
        <p:spPr>
          <a:xfrm>
            <a:off x="8286916" y="2781300"/>
            <a:ext cx="517886" cy="517886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87"/>
          <p:cNvSpPr/>
          <p:nvPr>
            <p:ph idx="4" type="pic"/>
          </p:nvPr>
        </p:nvSpPr>
        <p:spPr>
          <a:xfrm>
            <a:off x="1049728" y="2781300"/>
            <a:ext cx="517886" cy="517886"/>
          </a:xfrm>
          <a:prstGeom prst="rect">
            <a:avLst/>
          </a:prstGeom>
          <a:solidFill>
            <a:srgbClr val="D8D8D8">
              <a:alpha val="40000"/>
            </a:srgbClr>
          </a:solidFill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ide placeholder">
  <p:cSld name="6_side placeholder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44cfa8b080_2_591"/>
          <p:cNvSpPr/>
          <p:nvPr>
            <p:ph idx="2" type="pic"/>
          </p:nvPr>
        </p:nvSpPr>
        <p:spPr>
          <a:xfrm>
            <a:off x="0" y="1941442"/>
            <a:ext cx="12192000" cy="2623800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g244cfa8b080_2_591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1" name="Google Shape;191;g244cfa8b080_2_591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Normal Center">
  <p:cSld name="1_Normal Center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4cfa8b080_2_59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  <p:sp>
        <p:nvSpPr>
          <p:cNvPr id="195" name="Google Shape;195;g244cfa8b080_2_59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  <p:sp>
        <p:nvSpPr>
          <p:cNvPr id="196" name="Google Shape;196;g244cfa8b080_2_59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Title Slide">
  <p:cSld name="36_Title Slid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Normal w/ image 2">
  <p:cSld name="5_Normal w/ image 2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4cfa8b080_2_599"/>
          <p:cNvSpPr/>
          <p:nvPr>
            <p:ph idx="2" type="pic"/>
          </p:nvPr>
        </p:nvSpPr>
        <p:spPr>
          <a:xfrm>
            <a:off x="0" y="2332382"/>
            <a:ext cx="12192000" cy="36357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g244cfa8b080_2_599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0" name="Google Shape;200;g244cfa8b080_2_599"/>
          <p:cNvSpPr txBox="1"/>
          <p:nvPr>
            <p:ph idx="1" type="body"/>
          </p:nvPr>
        </p:nvSpPr>
        <p:spPr>
          <a:xfrm>
            <a:off x="470455" y="968698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Normal w/ image no title">
  <p:cSld name="5_Normal w/ image no title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44cfa8b080_2_603"/>
          <p:cNvSpPr/>
          <p:nvPr>
            <p:ph idx="2" type="pic"/>
          </p:nvPr>
        </p:nvSpPr>
        <p:spPr>
          <a:xfrm>
            <a:off x="8176591" y="0"/>
            <a:ext cx="40155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side placeholder left full">
  <p:cSld name="8_side placeholder left full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44cfa8b080_2_605"/>
          <p:cNvSpPr/>
          <p:nvPr>
            <p:ph idx="2" type="pic"/>
          </p:nvPr>
        </p:nvSpPr>
        <p:spPr>
          <a:xfrm>
            <a:off x="0" y="0"/>
            <a:ext cx="67719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mage full">
  <p:cSld name="1_image full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44cfa8b080_2_607"/>
          <p:cNvSpPr/>
          <p:nvPr>
            <p:ph idx="2" type="pic"/>
          </p:nvPr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ide image small">
  <p:cSld name="4_side image small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4cfa8b080_2_609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g244cfa8b080_2_609"/>
          <p:cNvSpPr txBox="1"/>
          <p:nvPr>
            <p:ph idx="1" type="body"/>
          </p:nvPr>
        </p:nvSpPr>
        <p:spPr>
          <a:xfrm>
            <a:off x="470455" y="968698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g244cfa8b080_2_609"/>
          <p:cNvSpPr/>
          <p:nvPr>
            <p:ph idx="2" type="pic"/>
          </p:nvPr>
        </p:nvSpPr>
        <p:spPr>
          <a:xfrm>
            <a:off x="0" y="2186608"/>
            <a:ext cx="5751300" cy="3617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Normal 3 placeholder">
  <p:cSld name="4_Normal 3 placeholder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44cfa8b080_2_613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3" name="Google Shape;213;g244cfa8b080_2_613"/>
          <p:cNvSpPr txBox="1"/>
          <p:nvPr>
            <p:ph idx="1" type="body"/>
          </p:nvPr>
        </p:nvSpPr>
        <p:spPr>
          <a:xfrm>
            <a:off x="470455" y="968698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g244cfa8b080_2_613"/>
          <p:cNvSpPr/>
          <p:nvPr>
            <p:ph idx="2" type="pic"/>
          </p:nvPr>
        </p:nvSpPr>
        <p:spPr>
          <a:xfrm>
            <a:off x="0" y="2584021"/>
            <a:ext cx="3974100" cy="2759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5" name="Google Shape;215;g244cfa8b080_2_613"/>
          <p:cNvSpPr/>
          <p:nvPr>
            <p:ph idx="3" type="pic"/>
          </p:nvPr>
        </p:nvSpPr>
        <p:spPr>
          <a:xfrm>
            <a:off x="8217877" y="2584021"/>
            <a:ext cx="3974100" cy="2759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6" name="Google Shape;216;g244cfa8b080_2_613"/>
          <p:cNvSpPr/>
          <p:nvPr/>
        </p:nvSpPr>
        <p:spPr>
          <a:xfrm>
            <a:off x="3974123" y="2584020"/>
            <a:ext cx="4243800" cy="27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Normal w/ image">
  <p:cSld name="4_Normal w/ image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44cfa8b080_2_619"/>
          <p:cNvSpPr/>
          <p:nvPr>
            <p:ph idx="2" type="pic"/>
          </p:nvPr>
        </p:nvSpPr>
        <p:spPr>
          <a:xfrm>
            <a:off x="9157252" y="0"/>
            <a:ext cx="3034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g244cfa8b080_2_619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g244cfa8b080_2_619"/>
          <p:cNvSpPr txBox="1"/>
          <p:nvPr>
            <p:ph idx="1" type="body"/>
          </p:nvPr>
        </p:nvSpPr>
        <p:spPr>
          <a:xfrm>
            <a:off x="470455" y="902438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Normal w/ image 3">
  <p:cSld name="5_Normal w/ image 3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44cfa8b080_2_623"/>
          <p:cNvSpPr/>
          <p:nvPr>
            <p:ph idx="2" type="pic"/>
          </p:nvPr>
        </p:nvSpPr>
        <p:spPr>
          <a:xfrm>
            <a:off x="9157252" y="0"/>
            <a:ext cx="3034800" cy="34854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g244cfa8b080_2_623"/>
          <p:cNvSpPr/>
          <p:nvPr>
            <p:ph idx="3" type="pic"/>
          </p:nvPr>
        </p:nvSpPr>
        <p:spPr>
          <a:xfrm>
            <a:off x="9157252" y="3498574"/>
            <a:ext cx="3034800" cy="33594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g244cfa8b080_2_623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Google Shape;225;g244cfa8b080_2_623"/>
          <p:cNvSpPr txBox="1"/>
          <p:nvPr>
            <p:ph idx="1" type="body"/>
          </p:nvPr>
        </p:nvSpPr>
        <p:spPr>
          <a:xfrm>
            <a:off x="470455" y="875934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Normal w/ image 8">
  <p:cSld name="6_Normal w/ image 8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4cfa8b080_2_628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8" name="Google Shape;228;g244cfa8b080_2_628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8E8E"/>
              </a:buClr>
              <a:buSzPts val="1800"/>
              <a:buNone/>
              <a:defRPr sz="1800">
                <a:solidFill>
                  <a:srgbClr val="8E8E8E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g244cfa8b080_2_628"/>
          <p:cNvSpPr/>
          <p:nvPr>
            <p:ph idx="2" type="pic"/>
          </p:nvPr>
        </p:nvSpPr>
        <p:spPr>
          <a:xfrm>
            <a:off x="1934319" y="2018983"/>
            <a:ext cx="1371600" cy="137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0" name="Google Shape;230;g244cfa8b080_2_628"/>
          <p:cNvSpPr/>
          <p:nvPr>
            <p:ph idx="3" type="pic"/>
          </p:nvPr>
        </p:nvSpPr>
        <p:spPr>
          <a:xfrm>
            <a:off x="4004199" y="2018983"/>
            <a:ext cx="1371600" cy="137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1" name="Google Shape;231;g244cfa8b080_2_628"/>
          <p:cNvSpPr/>
          <p:nvPr>
            <p:ph idx="4" type="pic"/>
          </p:nvPr>
        </p:nvSpPr>
        <p:spPr>
          <a:xfrm>
            <a:off x="6074079" y="2018983"/>
            <a:ext cx="1371600" cy="137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2" name="Google Shape;232;g244cfa8b080_2_628"/>
          <p:cNvSpPr/>
          <p:nvPr>
            <p:ph idx="5" type="pic"/>
          </p:nvPr>
        </p:nvSpPr>
        <p:spPr>
          <a:xfrm>
            <a:off x="8143961" y="2018983"/>
            <a:ext cx="1371600" cy="137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3" name="Google Shape;233;g244cfa8b080_2_628"/>
          <p:cNvSpPr/>
          <p:nvPr>
            <p:ph idx="6" type="pic"/>
          </p:nvPr>
        </p:nvSpPr>
        <p:spPr>
          <a:xfrm>
            <a:off x="1934319" y="4257017"/>
            <a:ext cx="1371600" cy="137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4" name="Google Shape;234;g244cfa8b080_2_628"/>
          <p:cNvSpPr/>
          <p:nvPr>
            <p:ph idx="7" type="pic"/>
          </p:nvPr>
        </p:nvSpPr>
        <p:spPr>
          <a:xfrm>
            <a:off x="4004199" y="4257017"/>
            <a:ext cx="1371600" cy="137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5" name="Google Shape;235;g244cfa8b080_2_628"/>
          <p:cNvSpPr/>
          <p:nvPr>
            <p:ph idx="8" type="pic"/>
          </p:nvPr>
        </p:nvSpPr>
        <p:spPr>
          <a:xfrm>
            <a:off x="6074079" y="4257017"/>
            <a:ext cx="1371600" cy="137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6" name="Google Shape;236;g244cfa8b080_2_628"/>
          <p:cNvSpPr/>
          <p:nvPr>
            <p:ph idx="9" type="pic"/>
          </p:nvPr>
        </p:nvSpPr>
        <p:spPr>
          <a:xfrm>
            <a:off x="8143961" y="4257017"/>
            <a:ext cx="1371600" cy="13716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ssage">
  <p:cSld name="Message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44cfa8b080_2_639"/>
          <p:cNvSpPr/>
          <p:nvPr>
            <p:ph idx="2" type="pic"/>
          </p:nvPr>
        </p:nvSpPr>
        <p:spPr>
          <a:xfrm>
            <a:off x="4208022" y="876672"/>
            <a:ext cx="2700000" cy="27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/>
          <p:nvPr>
            <p:ph idx="2" type="pic"/>
          </p:nvPr>
        </p:nvSpPr>
        <p:spPr>
          <a:xfrm>
            <a:off x="3848100" y="4305300"/>
            <a:ext cx="8343900" cy="255270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Normal Center no title">
  <p:cSld name="2_Normal Center no title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Normal w/ image 4">
  <p:cSld name="6_Normal w/ image 4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44cfa8b080_2_643"/>
          <p:cNvSpPr/>
          <p:nvPr>
            <p:ph idx="2" type="pic"/>
          </p:nvPr>
        </p:nvSpPr>
        <p:spPr>
          <a:xfrm>
            <a:off x="0" y="1815549"/>
            <a:ext cx="12192000" cy="50424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g244cfa8b080_2_643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4" name="Google Shape;244;g244cfa8b080_2_643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Normal w/ image 4 kite 1">
  <p:cSld name="7_Normal w/ image 4 kite 1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44cfa8b080_2_647"/>
          <p:cNvSpPr/>
          <p:nvPr>
            <p:ph idx="2" type="pic"/>
          </p:nvPr>
        </p:nvSpPr>
        <p:spPr>
          <a:xfrm>
            <a:off x="7185504" y="3637562"/>
            <a:ext cx="1677000" cy="1677000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g244cfa8b080_2_647"/>
          <p:cNvSpPr/>
          <p:nvPr>
            <p:ph idx="3" type="pic"/>
          </p:nvPr>
        </p:nvSpPr>
        <p:spPr>
          <a:xfrm>
            <a:off x="6241941" y="2691221"/>
            <a:ext cx="1677000" cy="1677000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g244cfa8b080_2_647"/>
          <p:cNvSpPr/>
          <p:nvPr>
            <p:ph idx="4" type="pic"/>
          </p:nvPr>
        </p:nvSpPr>
        <p:spPr>
          <a:xfrm>
            <a:off x="4361599" y="2691221"/>
            <a:ext cx="1677000" cy="16770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g244cfa8b080_2_647"/>
          <p:cNvSpPr/>
          <p:nvPr>
            <p:ph idx="5" type="pic"/>
          </p:nvPr>
        </p:nvSpPr>
        <p:spPr>
          <a:xfrm>
            <a:off x="2481258" y="2691221"/>
            <a:ext cx="1677000" cy="16770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g244cfa8b080_2_647"/>
          <p:cNvSpPr/>
          <p:nvPr>
            <p:ph idx="6" type="pic"/>
          </p:nvPr>
        </p:nvSpPr>
        <p:spPr>
          <a:xfrm>
            <a:off x="3424821" y="3637562"/>
            <a:ext cx="1677000" cy="1677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g244cfa8b080_2_647"/>
          <p:cNvSpPr/>
          <p:nvPr>
            <p:ph idx="7" type="pic"/>
          </p:nvPr>
        </p:nvSpPr>
        <p:spPr>
          <a:xfrm>
            <a:off x="5305162" y="3637562"/>
            <a:ext cx="1677000" cy="16770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g244cfa8b080_2_647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3" name="Google Shape;253;g244cfa8b080_2_647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Normal Center Image">
  <p:cSld name="4_Normal Center Image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44cfa8b080_2_656"/>
          <p:cNvSpPr/>
          <p:nvPr>
            <p:ph idx="2" type="pic"/>
          </p:nvPr>
        </p:nvSpPr>
        <p:spPr>
          <a:xfrm>
            <a:off x="0" y="27381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56" name="Google Shape;256;g244cfa8b080_2_656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7" name="Google Shape;257;g244cfa8b080_2_656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image full">
  <p:cSld name="2_image full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44cfa8b080_2_660"/>
          <p:cNvSpPr/>
          <p:nvPr>
            <p:ph idx="2" type="pic"/>
          </p:nvPr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60" name="Google Shape;260;g244cfa8b080_2_660"/>
          <p:cNvSpPr/>
          <p:nvPr>
            <p:ph idx="3" type="pic"/>
          </p:nvPr>
        </p:nvSpPr>
        <p:spPr>
          <a:xfrm>
            <a:off x="2433363" y="2239617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1" name="Google Shape;261;g244cfa8b080_2_660"/>
          <p:cNvSpPr/>
          <p:nvPr>
            <p:ph idx="4" type="pic"/>
          </p:nvPr>
        </p:nvSpPr>
        <p:spPr>
          <a:xfrm>
            <a:off x="5236198" y="2239617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2" name="Google Shape;262;g244cfa8b080_2_660"/>
          <p:cNvSpPr/>
          <p:nvPr>
            <p:ph idx="5" type="pic"/>
          </p:nvPr>
        </p:nvSpPr>
        <p:spPr>
          <a:xfrm>
            <a:off x="8039033" y="2239617"/>
            <a:ext cx="2160000" cy="21600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Hierrarchy placeholder">
  <p:cSld name="3_Hierrarchy placeholder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44cfa8b080_2_665"/>
          <p:cNvSpPr/>
          <p:nvPr>
            <p:ph idx="2" type="pic"/>
          </p:nvPr>
        </p:nvSpPr>
        <p:spPr>
          <a:xfrm>
            <a:off x="5223729" y="2563492"/>
            <a:ext cx="1800000" cy="18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5" name="Google Shape;265;g244cfa8b080_2_665"/>
          <p:cNvSpPr/>
          <p:nvPr>
            <p:ph idx="3" type="pic"/>
          </p:nvPr>
        </p:nvSpPr>
        <p:spPr>
          <a:xfrm>
            <a:off x="7284448" y="1547565"/>
            <a:ext cx="1116000" cy="1116000"/>
          </a:xfrm>
          <a:prstGeom prst="ellipse">
            <a:avLst/>
          </a:prstGeom>
          <a:noFill/>
          <a:ln>
            <a:noFill/>
          </a:ln>
        </p:spPr>
      </p:sp>
      <p:cxnSp>
        <p:nvCxnSpPr>
          <p:cNvPr id="266" name="Google Shape;266;g244cfa8b080_2_665"/>
          <p:cNvCxnSpPr/>
          <p:nvPr/>
        </p:nvCxnSpPr>
        <p:spPr>
          <a:xfrm>
            <a:off x="2351584" y="2109231"/>
            <a:ext cx="3070200" cy="10530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7" name="Google Shape;267;g244cfa8b080_2_665"/>
          <p:cNvCxnSpPr/>
          <p:nvPr/>
        </p:nvCxnSpPr>
        <p:spPr>
          <a:xfrm>
            <a:off x="2945532" y="3138761"/>
            <a:ext cx="2364000" cy="2349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8" name="Google Shape;268;g244cfa8b080_2_665"/>
          <p:cNvCxnSpPr/>
          <p:nvPr/>
        </p:nvCxnSpPr>
        <p:spPr>
          <a:xfrm flipH="1" rot="10800000">
            <a:off x="1597633" y="3664521"/>
            <a:ext cx="3750300" cy="7131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9" name="Google Shape;269;g244cfa8b080_2_665"/>
          <p:cNvCxnSpPr/>
          <p:nvPr/>
        </p:nvCxnSpPr>
        <p:spPr>
          <a:xfrm flipH="1" rot="10800000">
            <a:off x="3886705" y="3874364"/>
            <a:ext cx="1566900" cy="8043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0" name="Google Shape;270;g244cfa8b080_2_665"/>
          <p:cNvCxnSpPr/>
          <p:nvPr/>
        </p:nvCxnSpPr>
        <p:spPr>
          <a:xfrm>
            <a:off x="4838486" y="2313100"/>
            <a:ext cx="689700" cy="5814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1" name="Google Shape;271;g244cfa8b080_2_665"/>
          <p:cNvCxnSpPr/>
          <p:nvPr/>
        </p:nvCxnSpPr>
        <p:spPr>
          <a:xfrm flipH="1">
            <a:off x="5259055" y="4095745"/>
            <a:ext cx="445800" cy="8334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g244cfa8b080_2_665"/>
          <p:cNvCxnSpPr/>
          <p:nvPr/>
        </p:nvCxnSpPr>
        <p:spPr>
          <a:xfrm>
            <a:off x="6491334" y="4084097"/>
            <a:ext cx="443400" cy="6231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g244cfa8b080_2_665"/>
          <p:cNvCxnSpPr/>
          <p:nvPr/>
        </p:nvCxnSpPr>
        <p:spPr>
          <a:xfrm flipH="1" rot="10800000">
            <a:off x="6722170" y="2444119"/>
            <a:ext cx="689700" cy="5313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4" name="Google Shape;274;g244cfa8b080_2_665"/>
          <p:cNvCxnSpPr/>
          <p:nvPr/>
        </p:nvCxnSpPr>
        <p:spPr>
          <a:xfrm flipH="1" rot="10800000">
            <a:off x="6825634" y="2140849"/>
            <a:ext cx="4113300" cy="10320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5" name="Google Shape;275;g244cfa8b080_2_665"/>
          <p:cNvCxnSpPr/>
          <p:nvPr/>
        </p:nvCxnSpPr>
        <p:spPr>
          <a:xfrm flipH="1" rot="10800000">
            <a:off x="6882371" y="3413354"/>
            <a:ext cx="2184900" cy="126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6" name="Google Shape;276;g244cfa8b080_2_665"/>
          <p:cNvCxnSpPr/>
          <p:nvPr/>
        </p:nvCxnSpPr>
        <p:spPr>
          <a:xfrm>
            <a:off x="6825634" y="3758923"/>
            <a:ext cx="2798700" cy="11040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7" name="Google Shape;277;g244cfa8b080_2_665"/>
          <p:cNvSpPr/>
          <p:nvPr>
            <p:ph idx="4" type="pic"/>
          </p:nvPr>
        </p:nvSpPr>
        <p:spPr>
          <a:xfrm>
            <a:off x="1355363" y="1197100"/>
            <a:ext cx="1116000" cy="111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8" name="Google Shape;278;g244cfa8b080_2_665"/>
          <p:cNvSpPr/>
          <p:nvPr>
            <p:ph idx="5" type="pic"/>
          </p:nvPr>
        </p:nvSpPr>
        <p:spPr>
          <a:xfrm>
            <a:off x="9624393" y="4477288"/>
            <a:ext cx="1116000" cy="111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9" name="Google Shape;279;g244cfa8b080_2_665"/>
          <p:cNvSpPr/>
          <p:nvPr>
            <p:ph idx="6" type="pic"/>
          </p:nvPr>
        </p:nvSpPr>
        <p:spPr>
          <a:xfrm>
            <a:off x="4533956" y="4862902"/>
            <a:ext cx="1116000" cy="111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0" name="Google Shape;280;g244cfa8b080_2_665"/>
          <p:cNvSpPr/>
          <p:nvPr>
            <p:ph idx="7" type="pic"/>
          </p:nvPr>
        </p:nvSpPr>
        <p:spPr>
          <a:xfrm>
            <a:off x="589633" y="3843104"/>
            <a:ext cx="1008000" cy="100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1" name="Google Shape;281;g244cfa8b080_2_665"/>
          <p:cNvSpPr/>
          <p:nvPr>
            <p:ph idx="8" type="pic"/>
          </p:nvPr>
        </p:nvSpPr>
        <p:spPr>
          <a:xfrm>
            <a:off x="2075862" y="2635748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2" name="Google Shape;282;g244cfa8b080_2_665"/>
          <p:cNvSpPr/>
          <p:nvPr>
            <p:ph idx="9" type="pic"/>
          </p:nvPr>
        </p:nvSpPr>
        <p:spPr>
          <a:xfrm>
            <a:off x="4017775" y="1625945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3" name="Google Shape;283;g244cfa8b080_2_665"/>
          <p:cNvSpPr/>
          <p:nvPr>
            <p:ph idx="13" type="pic"/>
          </p:nvPr>
        </p:nvSpPr>
        <p:spPr>
          <a:xfrm>
            <a:off x="10740393" y="1522768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4" name="Google Shape;284;g244cfa8b080_2_665"/>
          <p:cNvSpPr/>
          <p:nvPr>
            <p:ph idx="14" type="pic"/>
          </p:nvPr>
        </p:nvSpPr>
        <p:spPr>
          <a:xfrm>
            <a:off x="9011532" y="2963502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5" name="Google Shape;285;g244cfa8b080_2_665"/>
          <p:cNvSpPr/>
          <p:nvPr>
            <p:ph idx="15" type="pic"/>
          </p:nvPr>
        </p:nvSpPr>
        <p:spPr>
          <a:xfrm>
            <a:off x="6748864" y="4477288"/>
            <a:ext cx="1008000" cy="100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6" name="Google Shape;286;g244cfa8b080_2_665"/>
          <p:cNvSpPr/>
          <p:nvPr>
            <p:ph idx="16" type="pic"/>
          </p:nvPr>
        </p:nvSpPr>
        <p:spPr>
          <a:xfrm>
            <a:off x="3101536" y="4438527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7" name="Google Shape;287;g244cfa8b080_2_665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8" name="Google Shape;288;g244cfa8b080_2_665"/>
          <p:cNvSpPr txBox="1"/>
          <p:nvPr/>
        </p:nvSpPr>
        <p:spPr>
          <a:xfrm>
            <a:off x="1189710" y="6379631"/>
            <a:ext cx="64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89" name="Google Shape;289;g244cfa8b080_2_665"/>
          <p:cNvSpPr txBox="1"/>
          <p:nvPr/>
        </p:nvSpPr>
        <p:spPr>
          <a:xfrm>
            <a:off x="470455" y="6392883"/>
            <a:ext cx="753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SLIDE  </a:t>
            </a:r>
            <a:endParaRPr b="1" i="0" sz="14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90" name="Google Shape;290;g244cfa8b080_2_665"/>
          <p:cNvCxnSpPr/>
          <p:nvPr/>
        </p:nvCxnSpPr>
        <p:spPr>
          <a:xfrm>
            <a:off x="1094726" y="6546086"/>
            <a:ext cx="116100" cy="6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Hierrarchy placeholder center">
  <p:cSld name="4_Hierrarchy placeholder center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44cfa8b080_2_693"/>
          <p:cNvSpPr/>
          <p:nvPr>
            <p:ph idx="2" type="pic"/>
          </p:nvPr>
        </p:nvSpPr>
        <p:spPr>
          <a:xfrm>
            <a:off x="7284448" y="1547565"/>
            <a:ext cx="1116000" cy="1116000"/>
          </a:xfrm>
          <a:prstGeom prst="ellipse">
            <a:avLst/>
          </a:prstGeom>
          <a:noFill/>
          <a:ln>
            <a:noFill/>
          </a:ln>
        </p:spPr>
      </p:sp>
      <p:cxnSp>
        <p:nvCxnSpPr>
          <p:cNvPr id="293" name="Google Shape;293;g244cfa8b080_2_693"/>
          <p:cNvCxnSpPr/>
          <p:nvPr/>
        </p:nvCxnSpPr>
        <p:spPr>
          <a:xfrm>
            <a:off x="2351584" y="2109231"/>
            <a:ext cx="3070200" cy="10530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4" name="Google Shape;294;g244cfa8b080_2_693"/>
          <p:cNvCxnSpPr/>
          <p:nvPr/>
        </p:nvCxnSpPr>
        <p:spPr>
          <a:xfrm>
            <a:off x="2945532" y="3138761"/>
            <a:ext cx="2364000" cy="2349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5" name="Google Shape;295;g244cfa8b080_2_693"/>
          <p:cNvCxnSpPr/>
          <p:nvPr/>
        </p:nvCxnSpPr>
        <p:spPr>
          <a:xfrm flipH="1" rot="10800000">
            <a:off x="1597633" y="3664521"/>
            <a:ext cx="3750300" cy="7131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6" name="Google Shape;296;g244cfa8b080_2_693"/>
          <p:cNvCxnSpPr/>
          <p:nvPr/>
        </p:nvCxnSpPr>
        <p:spPr>
          <a:xfrm flipH="1" rot="10800000">
            <a:off x="3886705" y="3874364"/>
            <a:ext cx="1566900" cy="8043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7" name="Google Shape;297;g244cfa8b080_2_693"/>
          <p:cNvCxnSpPr/>
          <p:nvPr/>
        </p:nvCxnSpPr>
        <p:spPr>
          <a:xfrm>
            <a:off x="4838486" y="2313100"/>
            <a:ext cx="689700" cy="5814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8" name="Google Shape;298;g244cfa8b080_2_693"/>
          <p:cNvCxnSpPr/>
          <p:nvPr/>
        </p:nvCxnSpPr>
        <p:spPr>
          <a:xfrm flipH="1">
            <a:off x="5259055" y="4095745"/>
            <a:ext cx="445800" cy="8334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9" name="Google Shape;299;g244cfa8b080_2_693"/>
          <p:cNvCxnSpPr/>
          <p:nvPr/>
        </p:nvCxnSpPr>
        <p:spPr>
          <a:xfrm>
            <a:off x="6491334" y="4084097"/>
            <a:ext cx="443400" cy="6231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0" name="Google Shape;300;g244cfa8b080_2_693"/>
          <p:cNvCxnSpPr/>
          <p:nvPr/>
        </p:nvCxnSpPr>
        <p:spPr>
          <a:xfrm flipH="1" rot="10800000">
            <a:off x="6722170" y="2444119"/>
            <a:ext cx="689700" cy="5313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1" name="Google Shape;301;g244cfa8b080_2_693"/>
          <p:cNvCxnSpPr/>
          <p:nvPr/>
        </p:nvCxnSpPr>
        <p:spPr>
          <a:xfrm flipH="1" rot="10800000">
            <a:off x="6825634" y="2140849"/>
            <a:ext cx="4113300" cy="10320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2" name="Google Shape;302;g244cfa8b080_2_693"/>
          <p:cNvCxnSpPr/>
          <p:nvPr/>
        </p:nvCxnSpPr>
        <p:spPr>
          <a:xfrm flipH="1" rot="10800000">
            <a:off x="6882371" y="3413354"/>
            <a:ext cx="2184900" cy="126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3" name="Google Shape;303;g244cfa8b080_2_693"/>
          <p:cNvCxnSpPr/>
          <p:nvPr/>
        </p:nvCxnSpPr>
        <p:spPr>
          <a:xfrm>
            <a:off x="6825634" y="3758923"/>
            <a:ext cx="2798700" cy="11040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4" name="Google Shape;304;g244cfa8b080_2_693"/>
          <p:cNvSpPr/>
          <p:nvPr>
            <p:ph idx="3" type="pic"/>
          </p:nvPr>
        </p:nvSpPr>
        <p:spPr>
          <a:xfrm>
            <a:off x="1355363" y="1197100"/>
            <a:ext cx="1116000" cy="111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5" name="Google Shape;305;g244cfa8b080_2_693"/>
          <p:cNvSpPr/>
          <p:nvPr>
            <p:ph idx="4" type="pic"/>
          </p:nvPr>
        </p:nvSpPr>
        <p:spPr>
          <a:xfrm>
            <a:off x="9624393" y="4477288"/>
            <a:ext cx="1116000" cy="111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6" name="Google Shape;306;g244cfa8b080_2_693"/>
          <p:cNvSpPr/>
          <p:nvPr>
            <p:ph idx="5" type="pic"/>
          </p:nvPr>
        </p:nvSpPr>
        <p:spPr>
          <a:xfrm>
            <a:off x="4533956" y="4862902"/>
            <a:ext cx="1116000" cy="111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7" name="Google Shape;307;g244cfa8b080_2_693"/>
          <p:cNvSpPr/>
          <p:nvPr>
            <p:ph idx="6" type="pic"/>
          </p:nvPr>
        </p:nvSpPr>
        <p:spPr>
          <a:xfrm>
            <a:off x="589633" y="3843104"/>
            <a:ext cx="1008000" cy="100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8" name="Google Shape;308;g244cfa8b080_2_693"/>
          <p:cNvSpPr/>
          <p:nvPr>
            <p:ph idx="7" type="pic"/>
          </p:nvPr>
        </p:nvSpPr>
        <p:spPr>
          <a:xfrm>
            <a:off x="2075862" y="2635748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9" name="Google Shape;309;g244cfa8b080_2_693"/>
          <p:cNvSpPr/>
          <p:nvPr>
            <p:ph idx="8" type="pic"/>
          </p:nvPr>
        </p:nvSpPr>
        <p:spPr>
          <a:xfrm>
            <a:off x="4017775" y="1625945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0" name="Google Shape;310;g244cfa8b080_2_693"/>
          <p:cNvSpPr/>
          <p:nvPr>
            <p:ph idx="9" type="pic"/>
          </p:nvPr>
        </p:nvSpPr>
        <p:spPr>
          <a:xfrm>
            <a:off x="10740393" y="1522768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1" name="Google Shape;311;g244cfa8b080_2_693"/>
          <p:cNvSpPr/>
          <p:nvPr>
            <p:ph idx="13" type="pic"/>
          </p:nvPr>
        </p:nvSpPr>
        <p:spPr>
          <a:xfrm>
            <a:off x="9011532" y="2963502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2" name="Google Shape;312;g244cfa8b080_2_693"/>
          <p:cNvSpPr/>
          <p:nvPr>
            <p:ph idx="14" type="pic"/>
          </p:nvPr>
        </p:nvSpPr>
        <p:spPr>
          <a:xfrm>
            <a:off x="6748864" y="4477288"/>
            <a:ext cx="1008000" cy="100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3" name="Google Shape;313;g244cfa8b080_2_693"/>
          <p:cNvSpPr/>
          <p:nvPr>
            <p:ph idx="15" type="pic"/>
          </p:nvPr>
        </p:nvSpPr>
        <p:spPr>
          <a:xfrm>
            <a:off x="3101536" y="4438527"/>
            <a:ext cx="900000" cy="9000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Hierrarchy placeholder 2">
  <p:cSld name="4_Hierrarchy placeholder 2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5" name="Google Shape;315;g244cfa8b080_2_716"/>
          <p:cNvCxnSpPr/>
          <p:nvPr/>
        </p:nvCxnSpPr>
        <p:spPr>
          <a:xfrm flipH="1" rot="10800000">
            <a:off x="1528789" y="3809566"/>
            <a:ext cx="411300" cy="2379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6" name="Google Shape;316;g244cfa8b080_2_716"/>
          <p:cNvCxnSpPr/>
          <p:nvPr/>
        </p:nvCxnSpPr>
        <p:spPr>
          <a:xfrm>
            <a:off x="1528789" y="2620246"/>
            <a:ext cx="411300" cy="2379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7" name="Google Shape;317;g244cfa8b080_2_716"/>
          <p:cNvCxnSpPr/>
          <p:nvPr/>
        </p:nvCxnSpPr>
        <p:spPr>
          <a:xfrm rot="10800000">
            <a:off x="3497106" y="3809566"/>
            <a:ext cx="411300" cy="2379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8" name="Google Shape;318;g244cfa8b080_2_716"/>
          <p:cNvCxnSpPr/>
          <p:nvPr/>
        </p:nvCxnSpPr>
        <p:spPr>
          <a:xfrm flipH="1">
            <a:off x="3487769" y="2620246"/>
            <a:ext cx="411300" cy="2379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g244cfa8b080_2_716"/>
          <p:cNvCxnSpPr/>
          <p:nvPr/>
        </p:nvCxnSpPr>
        <p:spPr>
          <a:xfrm rot="10800000">
            <a:off x="2766937" y="4211562"/>
            <a:ext cx="0" cy="3333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g244cfa8b080_2_716"/>
          <p:cNvCxnSpPr/>
          <p:nvPr/>
        </p:nvCxnSpPr>
        <p:spPr>
          <a:xfrm>
            <a:off x="2756452" y="2074450"/>
            <a:ext cx="0" cy="3333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1" name="Google Shape;321;g244cfa8b080_2_716"/>
          <p:cNvSpPr/>
          <p:nvPr>
            <p:ph idx="2" type="pic"/>
          </p:nvPr>
        </p:nvSpPr>
        <p:spPr>
          <a:xfrm>
            <a:off x="3854223" y="1931262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2" name="Google Shape;322;g244cfa8b080_2_716"/>
          <p:cNvSpPr/>
          <p:nvPr>
            <p:ph idx="3" type="pic"/>
          </p:nvPr>
        </p:nvSpPr>
        <p:spPr>
          <a:xfrm>
            <a:off x="639711" y="1983856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3" name="Google Shape;323;g244cfa8b080_2_716"/>
          <p:cNvSpPr/>
          <p:nvPr>
            <p:ph idx="4" type="pic"/>
          </p:nvPr>
        </p:nvSpPr>
        <p:spPr>
          <a:xfrm>
            <a:off x="688338" y="3809602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4" name="Google Shape;324;g244cfa8b080_2_716"/>
          <p:cNvSpPr/>
          <p:nvPr>
            <p:ph idx="5" type="pic"/>
          </p:nvPr>
        </p:nvSpPr>
        <p:spPr>
          <a:xfrm>
            <a:off x="2316937" y="4517001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5" name="Google Shape;325;g244cfa8b080_2_716"/>
          <p:cNvSpPr/>
          <p:nvPr>
            <p:ph idx="6" type="pic"/>
          </p:nvPr>
        </p:nvSpPr>
        <p:spPr>
          <a:xfrm>
            <a:off x="3839520" y="3828853"/>
            <a:ext cx="900000" cy="900000"/>
          </a:xfrm>
          <a:prstGeom prst="ellipse">
            <a:avLst/>
          </a:prstGeom>
          <a:noFill/>
          <a:ln>
            <a:noFill/>
          </a:ln>
        </p:spPr>
      </p:sp>
      <p:cxnSp>
        <p:nvCxnSpPr>
          <p:cNvPr id="326" name="Google Shape;326;g244cfa8b080_2_716"/>
          <p:cNvCxnSpPr/>
          <p:nvPr/>
        </p:nvCxnSpPr>
        <p:spPr>
          <a:xfrm flipH="1">
            <a:off x="4659665" y="1864924"/>
            <a:ext cx="411300" cy="2379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7" name="Google Shape;327;g244cfa8b080_2_716"/>
          <p:cNvSpPr/>
          <p:nvPr>
            <p:ph idx="7" type="pic"/>
          </p:nvPr>
        </p:nvSpPr>
        <p:spPr>
          <a:xfrm>
            <a:off x="4994517" y="1202788"/>
            <a:ext cx="900000" cy="900000"/>
          </a:xfrm>
          <a:prstGeom prst="ellipse">
            <a:avLst/>
          </a:prstGeom>
          <a:noFill/>
          <a:ln>
            <a:noFill/>
          </a:ln>
        </p:spPr>
      </p:sp>
      <p:cxnSp>
        <p:nvCxnSpPr>
          <p:cNvPr id="328" name="Google Shape;328;g244cfa8b080_2_716"/>
          <p:cNvCxnSpPr/>
          <p:nvPr/>
        </p:nvCxnSpPr>
        <p:spPr>
          <a:xfrm rot="10800000">
            <a:off x="4706599" y="2631092"/>
            <a:ext cx="411300" cy="2379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9" name="Google Shape;329;g244cfa8b080_2_716"/>
          <p:cNvSpPr/>
          <p:nvPr>
            <p:ph idx="8" type="pic"/>
          </p:nvPr>
        </p:nvSpPr>
        <p:spPr>
          <a:xfrm>
            <a:off x="5049013" y="2650379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0" name="Google Shape;330;g244cfa8b080_2_716"/>
          <p:cNvSpPr/>
          <p:nvPr>
            <p:ph idx="9" type="pic"/>
          </p:nvPr>
        </p:nvSpPr>
        <p:spPr>
          <a:xfrm>
            <a:off x="2316937" y="1224424"/>
            <a:ext cx="900000" cy="90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1" name="Google Shape;331;g244cfa8b080_2_716"/>
          <p:cNvSpPr/>
          <p:nvPr>
            <p:ph idx="13" type="pic"/>
          </p:nvPr>
        </p:nvSpPr>
        <p:spPr>
          <a:xfrm>
            <a:off x="1813929" y="2411546"/>
            <a:ext cx="1800000" cy="18000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placeholder 12">
  <p:cSld name="5_placeholder 12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44cfa8b080_2_734"/>
          <p:cNvSpPr/>
          <p:nvPr>
            <p:ph idx="2" type="pic"/>
          </p:nvPr>
        </p:nvSpPr>
        <p:spPr>
          <a:xfrm>
            <a:off x="4996071" y="2411757"/>
            <a:ext cx="2153400" cy="1709700"/>
          </a:xfrm>
          <a:prstGeom prst="rect">
            <a:avLst/>
          </a:prstGeom>
          <a:noFill/>
          <a:ln>
            <a:noFill/>
          </a:ln>
        </p:spPr>
      </p:sp>
      <p:sp>
        <p:nvSpPr>
          <p:cNvPr id="334" name="Google Shape;334;g244cfa8b080_2_734"/>
          <p:cNvSpPr/>
          <p:nvPr>
            <p:ph idx="3" type="pic"/>
          </p:nvPr>
        </p:nvSpPr>
        <p:spPr>
          <a:xfrm>
            <a:off x="7374833" y="2411757"/>
            <a:ext cx="2153400" cy="1709700"/>
          </a:xfrm>
          <a:prstGeom prst="rect">
            <a:avLst/>
          </a:prstGeom>
          <a:noFill/>
          <a:ln>
            <a:noFill/>
          </a:ln>
        </p:spPr>
      </p:sp>
      <p:sp>
        <p:nvSpPr>
          <p:cNvPr id="335" name="Google Shape;335;g244cfa8b080_2_734"/>
          <p:cNvSpPr/>
          <p:nvPr>
            <p:ph idx="4" type="pic"/>
          </p:nvPr>
        </p:nvSpPr>
        <p:spPr>
          <a:xfrm>
            <a:off x="9740348" y="2411757"/>
            <a:ext cx="2153400" cy="1709700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g244cfa8b080_2_734"/>
          <p:cNvSpPr txBox="1"/>
          <p:nvPr/>
        </p:nvSpPr>
        <p:spPr>
          <a:xfrm>
            <a:off x="1189710" y="6379631"/>
            <a:ext cx="64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37" name="Google Shape;337;g244cfa8b080_2_734"/>
          <p:cNvSpPr txBox="1"/>
          <p:nvPr/>
        </p:nvSpPr>
        <p:spPr>
          <a:xfrm>
            <a:off x="470455" y="6392883"/>
            <a:ext cx="753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SLIDE  </a:t>
            </a:r>
            <a:endParaRPr b="1" i="0" sz="14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338" name="Google Shape;338;g244cfa8b080_2_734"/>
          <p:cNvCxnSpPr/>
          <p:nvPr/>
        </p:nvCxnSpPr>
        <p:spPr>
          <a:xfrm>
            <a:off x="1094726" y="6546086"/>
            <a:ext cx="116100" cy="6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6"/>
          <p:cNvSpPr/>
          <p:nvPr>
            <p:ph idx="2" type="pic"/>
          </p:nvPr>
        </p:nvSpPr>
        <p:spPr>
          <a:xfrm>
            <a:off x="0" y="0"/>
            <a:ext cx="6695768" cy="6858000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Placeholder 8">
  <p:cSld name="3_Placeholder 8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44cfa8b080_2_741"/>
          <p:cNvSpPr/>
          <p:nvPr>
            <p:ph idx="2" type="pic"/>
          </p:nvPr>
        </p:nvSpPr>
        <p:spPr>
          <a:xfrm>
            <a:off x="547326" y="487482"/>
            <a:ext cx="2718300" cy="2947800"/>
          </a:xfrm>
          <a:prstGeom prst="rect">
            <a:avLst/>
          </a:prstGeom>
          <a:noFill/>
          <a:ln>
            <a:noFill/>
          </a:ln>
        </p:spPr>
      </p:sp>
      <p:sp>
        <p:nvSpPr>
          <p:cNvPr id="341" name="Google Shape;341;g244cfa8b080_2_741"/>
          <p:cNvSpPr/>
          <p:nvPr>
            <p:ph idx="3" type="pic"/>
          </p:nvPr>
        </p:nvSpPr>
        <p:spPr>
          <a:xfrm>
            <a:off x="3265725" y="487482"/>
            <a:ext cx="2843100" cy="2947800"/>
          </a:xfrm>
          <a:prstGeom prst="rect">
            <a:avLst/>
          </a:prstGeom>
          <a:noFill/>
          <a:ln>
            <a:noFill/>
          </a:ln>
        </p:spPr>
      </p:sp>
      <p:sp>
        <p:nvSpPr>
          <p:cNvPr id="342" name="Google Shape;342;g244cfa8b080_2_741"/>
          <p:cNvSpPr/>
          <p:nvPr>
            <p:ph idx="4" type="pic"/>
          </p:nvPr>
        </p:nvSpPr>
        <p:spPr>
          <a:xfrm>
            <a:off x="6143781" y="487482"/>
            <a:ext cx="2683500" cy="2947800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g244cfa8b080_2_741"/>
          <p:cNvSpPr/>
          <p:nvPr>
            <p:ph idx="5" type="pic"/>
          </p:nvPr>
        </p:nvSpPr>
        <p:spPr>
          <a:xfrm>
            <a:off x="8862180" y="487482"/>
            <a:ext cx="2781000" cy="2947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Placeholder 9">
  <p:cSld name="4_Placeholder 9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44cfa8b080_2_746"/>
          <p:cNvSpPr/>
          <p:nvPr>
            <p:ph idx="2" type="pic"/>
          </p:nvPr>
        </p:nvSpPr>
        <p:spPr>
          <a:xfrm>
            <a:off x="547326" y="487482"/>
            <a:ext cx="2718300" cy="2947800"/>
          </a:xfrm>
          <a:prstGeom prst="rect">
            <a:avLst/>
          </a:prstGeom>
          <a:noFill/>
          <a:ln>
            <a:noFill/>
          </a:ln>
        </p:spPr>
      </p:sp>
      <p:sp>
        <p:nvSpPr>
          <p:cNvPr id="346" name="Google Shape;346;g244cfa8b080_2_746"/>
          <p:cNvSpPr/>
          <p:nvPr>
            <p:ph idx="3" type="pic"/>
          </p:nvPr>
        </p:nvSpPr>
        <p:spPr>
          <a:xfrm>
            <a:off x="3265725" y="487482"/>
            <a:ext cx="2843100" cy="294780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g244cfa8b080_2_746"/>
          <p:cNvSpPr/>
          <p:nvPr>
            <p:ph idx="4" type="pic"/>
          </p:nvPr>
        </p:nvSpPr>
        <p:spPr>
          <a:xfrm>
            <a:off x="6143781" y="487482"/>
            <a:ext cx="2683500" cy="2947800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g244cfa8b080_2_746"/>
          <p:cNvSpPr/>
          <p:nvPr>
            <p:ph idx="5" type="pic"/>
          </p:nvPr>
        </p:nvSpPr>
        <p:spPr>
          <a:xfrm>
            <a:off x="8862180" y="487482"/>
            <a:ext cx="2781000" cy="2947800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g244cfa8b080_2_746"/>
          <p:cNvSpPr/>
          <p:nvPr>
            <p:ph idx="6" type="pic"/>
          </p:nvPr>
        </p:nvSpPr>
        <p:spPr>
          <a:xfrm>
            <a:off x="547326" y="3431817"/>
            <a:ext cx="2718300" cy="2947800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g244cfa8b080_2_746"/>
          <p:cNvSpPr/>
          <p:nvPr>
            <p:ph idx="7" type="pic"/>
          </p:nvPr>
        </p:nvSpPr>
        <p:spPr>
          <a:xfrm>
            <a:off x="8862180" y="3431817"/>
            <a:ext cx="2781000" cy="2947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Normal Center 4 images">
  <p:cSld name="3_Normal Center 4 images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44cfa8b080_2_753"/>
          <p:cNvSpPr/>
          <p:nvPr>
            <p:ph idx="2" type="pic"/>
          </p:nvPr>
        </p:nvSpPr>
        <p:spPr>
          <a:xfrm>
            <a:off x="0" y="2212975"/>
            <a:ext cx="3036900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g244cfa8b080_2_753"/>
          <p:cNvSpPr/>
          <p:nvPr>
            <p:ph idx="3" type="pic"/>
          </p:nvPr>
        </p:nvSpPr>
        <p:spPr>
          <a:xfrm>
            <a:off x="3047585" y="2212975"/>
            <a:ext cx="2991900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g244cfa8b080_2_753"/>
          <p:cNvSpPr/>
          <p:nvPr>
            <p:ph idx="4" type="pic"/>
          </p:nvPr>
        </p:nvSpPr>
        <p:spPr>
          <a:xfrm>
            <a:off x="6063284" y="2212975"/>
            <a:ext cx="3100500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g244cfa8b080_2_753"/>
          <p:cNvSpPr/>
          <p:nvPr>
            <p:ph idx="5" type="pic"/>
          </p:nvPr>
        </p:nvSpPr>
        <p:spPr>
          <a:xfrm>
            <a:off x="9163878" y="2212975"/>
            <a:ext cx="3028200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356" name="Google Shape;356;g244cfa8b080_2_753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7" name="Google Shape;357;g244cfa8b080_2_753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Normal Center 4 images">
  <p:cSld name="7_Normal Center 4 images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44cfa8b080_2_760"/>
          <p:cNvSpPr/>
          <p:nvPr>
            <p:ph idx="2" type="pic"/>
          </p:nvPr>
        </p:nvSpPr>
        <p:spPr>
          <a:xfrm>
            <a:off x="0" y="2212975"/>
            <a:ext cx="3036900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360" name="Google Shape;360;g244cfa8b080_2_760"/>
          <p:cNvSpPr/>
          <p:nvPr>
            <p:ph idx="3" type="pic"/>
          </p:nvPr>
        </p:nvSpPr>
        <p:spPr>
          <a:xfrm>
            <a:off x="3047585" y="2212975"/>
            <a:ext cx="2991900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361" name="Google Shape;361;g244cfa8b080_2_760"/>
          <p:cNvSpPr/>
          <p:nvPr>
            <p:ph idx="4" type="pic"/>
          </p:nvPr>
        </p:nvSpPr>
        <p:spPr>
          <a:xfrm>
            <a:off x="6063284" y="2212975"/>
            <a:ext cx="3100500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362" name="Google Shape;362;g244cfa8b080_2_760"/>
          <p:cNvSpPr/>
          <p:nvPr>
            <p:ph idx="5" type="pic"/>
          </p:nvPr>
        </p:nvSpPr>
        <p:spPr>
          <a:xfrm>
            <a:off x="9163878" y="2212975"/>
            <a:ext cx="3028200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g244cfa8b080_2_760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4" name="Google Shape;364;g244cfa8b080_2_760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Normal Center 3 images">
  <p:cSld name="7_Normal Center 3 images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44cfa8b080_2_767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7" name="Google Shape;367;g244cfa8b080_2_767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8" name="Google Shape;368;g244cfa8b080_2_767"/>
          <p:cNvSpPr/>
          <p:nvPr>
            <p:ph idx="2" type="pic"/>
          </p:nvPr>
        </p:nvSpPr>
        <p:spPr>
          <a:xfrm>
            <a:off x="1471587" y="1942735"/>
            <a:ext cx="2212800" cy="2212800"/>
          </a:xfrm>
          <a:prstGeom prst="roundRect">
            <a:avLst>
              <a:gd fmla="val 8298" name="adj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69" name="Google Shape;369;g244cfa8b080_2_767"/>
          <p:cNvSpPr/>
          <p:nvPr>
            <p:ph idx="3" type="pic"/>
          </p:nvPr>
        </p:nvSpPr>
        <p:spPr>
          <a:xfrm>
            <a:off x="4909268" y="1942735"/>
            <a:ext cx="2212800" cy="2212800"/>
          </a:xfrm>
          <a:prstGeom prst="roundRect">
            <a:avLst>
              <a:gd fmla="val 8298" name="adj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70" name="Google Shape;370;g244cfa8b080_2_767"/>
          <p:cNvSpPr/>
          <p:nvPr>
            <p:ph idx="4" type="pic"/>
          </p:nvPr>
        </p:nvSpPr>
        <p:spPr>
          <a:xfrm>
            <a:off x="8346949" y="1942735"/>
            <a:ext cx="2212800" cy="2212800"/>
          </a:xfrm>
          <a:prstGeom prst="roundRect">
            <a:avLst>
              <a:gd fmla="val 8298" name="adj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Normal Center 4 ">
  <p:cSld name="5_Normal Center 4 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44cfa8b080_2_773"/>
          <p:cNvSpPr/>
          <p:nvPr>
            <p:ph idx="2" type="pic"/>
          </p:nvPr>
        </p:nvSpPr>
        <p:spPr>
          <a:xfrm>
            <a:off x="3763615" y="1298038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3" name="Google Shape;373;g244cfa8b080_2_773"/>
          <p:cNvSpPr/>
          <p:nvPr>
            <p:ph idx="3" type="pic"/>
          </p:nvPr>
        </p:nvSpPr>
        <p:spPr>
          <a:xfrm>
            <a:off x="5784571" y="1298037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4" name="Google Shape;374;g244cfa8b080_2_773"/>
          <p:cNvSpPr/>
          <p:nvPr>
            <p:ph idx="4" type="pic"/>
          </p:nvPr>
        </p:nvSpPr>
        <p:spPr>
          <a:xfrm>
            <a:off x="7805527" y="1298037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5" name="Google Shape;375;g244cfa8b080_2_773"/>
          <p:cNvSpPr/>
          <p:nvPr>
            <p:ph idx="5" type="pic"/>
          </p:nvPr>
        </p:nvSpPr>
        <p:spPr>
          <a:xfrm>
            <a:off x="9826483" y="1310951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Normal Center 4 images">
  <p:cSld name="4_Normal Center 4 images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44cfa8b080_2_778"/>
          <p:cNvSpPr/>
          <p:nvPr>
            <p:ph idx="2" type="pic"/>
          </p:nvPr>
        </p:nvSpPr>
        <p:spPr>
          <a:xfrm>
            <a:off x="735499" y="2093705"/>
            <a:ext cx="2537700" cy="1325400"/>
          </a:xfrm>
          <a:prstGeom prst="rect">
            <a:avLst/>
          </a:prstGeom>
          <a:noFill/>
          <a:ln>
            <a:noFill/>
          </a:ln>
        </p:spPr>
      </p:sp>
      <p:sp>
        <p:nvSpPr>
          <p:cNvPr id="378" name="Google Shape;378;g244cfa8b080_2_778"/>
          <p:cNvSpPr/>
          <p:nvPr>
            <p:ph idx="3" type="pic"/>
          </p:nvPr>
        </p:nvSpPr>
        <p:spPr>
          <a:xfrm>
            <a:off x="3485325" y="2093705"/>
            <a:ext cx="2537700" cy="1325400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g244cfa8b080_2_778"/>
          <p:cNvSpPr/>
          <p:nvPr>
            <p:ph idx="4" type="pic"/>
          </p:nvPr>
        </p:nvSpPr>
        <p:spPr>
          <a:xfrm>
            <a:off x="6235151" y="2093705"/>
            <a:ext cx="2537700" cy="1325400"/>
          </a:xfrm>
          <a:prstGeom prst="rect">
            <a:avLst/>
          </a:prstGeom>
          <a:noFill/>
          <a:ln>
            <a:noFill/>
          </a:ln>
        </p:spPr>
      </p:sp>
      <p:sp>
        <p:nvSpPr>
          <p:cNvPr id="380" name="Google Shape;380;g244cfa8b080_2_778"/>
          <p:cNvSpPr/>
          <p:nvPr>
            <p:ph idx="5" type="pic"/>
          </p:nvPr>
        </p:nvSpPr>
        <p:spPr>
          <a:xfrm>
            <a:off x="8984977" y="2093705"/>
            <a:ext cx="2537700" cy="1325400"/>
          </a:xfrm>
          <a:prstGeom prst="rect">
            <a:avLst/>
          </a:prstGeom>
          <a:noFill/>
          <a:ln>
            <a:noFill/>
          </a:ln>
        </p:spPr>
      </p:sp>
      <p:sp>
        <p:nvSpPr>
          <p:cNvPr id="381" name="Google Shape;381;g244cfa8b080_2_778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2" name="Google Shape;382;g244cfa8b080_2_778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Normal Center 4 images">
  <p:cSld name="5_Normal Center 4 images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44cfa8b080_2_785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5" name="Google Shape;385;g244cfa8b080_2_785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6" name="Google Shape;386;g244cfa8b080_2_785"/>
          <p:cNvSpPr/>
          <p:nvPr>
            <p:ph idx="2" type="pic"/>
          </p:nvPr>
        </p:nvSpPr>
        <p:spPr>
          <a:xfrm>
            <a:off x="1189098" y="1791950"/>
            <a:ext cx="4572000" cy="4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g244cfa8b080_2_785"/>
          <p:cNvSpPr/>
          <p:nvPr>
            <p:ph idx="3" type="pic"/>
          </p:nvPr>
        </p:nvSpPr>
        <p:spPr>
          <a:xfrm>
            <a:off x="5842268" y="1791950"/>
            <a:ext cx="2963100" cy="2032800"/>
          </a:xfrm>
          <a:prstGeom prst="rect">
            <a:avLst/>
          </a:prstGeom>
          <a:noFill/>
          <a:ln>
            <a:noFill/>
          </a:ln>
        </p:spPr>
      </p:sp>
      <p:sp>
        <p:nvSpPr>
          <p:cNvPr id="388" name="Google Shape;388;g244cfa8b080_2_785"/>
          <p:cNvSpPr/>
          <p:nvPr>
            <p:ph idx="4" type="pic"/>
          </p:nvPr>
        </p:nvSpPr>
        <p:spPr>
          <a:xfrm>
            <a:off x="8285413" y="3902103"/>
            <a:ext cx="2963100" cy="2032800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g244cfa8b080_2_785"/>
          <p:cNvSpPr/>
          <p:nvPr>
            <p:ph idx="5" type="pic"/>
          </p:nvPr>
        </p:nvSpPr>
        <p:spPr>
          <a:xfrm>
            <a:off x="5842268" y="3902103"/>
            <a:ext cx="2361900" cy="2032800"/>
          </a:xfrm>
          <a:prstGeom prst="rect">
            <a:avLst/>
          </a:prstGeom>
          <a:noFill/>
          <a:ln>
            <a:noFill/>
          </a:ln>
        </p:spPr>
      </p:sp>
      <p:sp>
        <p:nvSpPr>
          <p:cNvPr id="390" name="Google Shape;390;g244cfa8b080_2_785"/>
          <p:cNvSpPr/>
          <p:nvPr>
            <p:ph idx="6" type="pic"/>
          </p:nvPr>
        </p:nvSpPr>
        <p:spPr>
          <a:xfrm>
            <a:off x="8886558" y="1791950"/>
            <a:ext cx="2361900" cy="203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Normal Center 4 images 2">
  <p:cSld name="4_Normal Center 4 images 2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44cfa8b080_2_793"/>
          <p:cNvSpPr/>
          <p:nvPr>
            <p:ph idx="2" type="pic"/>
          </p:nvPr>
        </p:nvSpPr>
        <p:spPr>
          <a:xfrm>
            <a:off x="0" y="0"/>
            <a:ext cx="3036900" cy="3485400"/>
          </a:xfrm>
          <a:prstGeom prst="rect">
            <a:avLst/>
          </a:prstGeom>
          <a:noFill/>
          <a:ln>
            <a:noFill/>
          </a:ln>
        </p:spPr>
      </p:sp>
      <p:sp>
        <p:nvSpPr>
          <p:cNvPr id="393" name="Google Shape;393;g244cfa8b080_2_793"/>
          <p:cNvSpPr/>
          <p:nvPr>
            <p:ph idx="3" type="pic"/>
          </p:nvPr>
        </p:nvSpPr>
        <p:spPr>
          <a:xfrm>
            <a:off x="3047585" y="0"/>
            <a:ext cx="2991900" cy="3485400"/>
          </a:xfrm>
          <a:prstGeom prst="rect">
            <a:avLst/>
          </a:prstGeom>
          <a:noFill/>
          <a:ln>
            <a:noFill/>
          </a:ln>
        </p:spPr>
      </p:sp>
      <p:sp>
        <p:nvSpPr>
          <p:cNvPr id="394" name="Google Shape;394;g244cfa8b080_2_793"/>
          <p:cNvSpPr/>
          <p:nvPr>
            <p:ph idx="4" type="pic"/>
          </p:nvPr>
        </p:nvSpPr>
        <p:spPr>
          <a:xfrm>
            <a:off x="6063284" y="0"/>
            <a:ext cx="3100500" cy="3485400"/>
          </a:xfrm>
          <a:prstGeom prst="rect">
            <a:avLst/>
          </a:prstGeom>
          <a:noFill/>
          <a:ln>
            <a:noFill/>
          </a:ln>
        </p:spPr>
      </p:sp>
      <p:sp>
        <p:nvSpPr>
          <p:cNvPr id="395" name="Google Shape;395;g244cfa8b080_2_793"/>
          <p:cNvSpPr/>
          <p:nvPr>
            <p:ph idx="5" type="pic"/>
          </p:nvPr>
        </p:nvSpPr>
        <p:spPr>
          <a:xfrm>
            <a:off x="9163878" y="0"/>
            <a:ext cx="3028200" cy="3485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Normal Center circle images">
  <p:cSld name="3_Normal Center circle images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44cfa8b080_2_798"/>
          <p:cNvSpPr/>
          <p:nvPr>
            <p:ph idx="2" type="pic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8" name="Google Shape;398;g244cfa8b080_2_798"/>
          <p:cNvSpPr/>
          <p:nvPr>
            <p:ph idx="3" type="pic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9" name="Google Shape;399;g244cfa8b080_2_798"/>
          <p:cNvSpPr/>
          <p:nvPr>
            <p:ph idx="4" type="pic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0" name="Google Shape;400;g244cfa8b080_2_798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1" name="Google Shape;401;g244cfa8b080_2_798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 showMasterSp="0">
  <p:cSld name="7_Custom Layou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7"/>
          <p:cNvSpPr/>
          <p:nvPr/>
        </p:nvSpPr>
        <p:spPr>
          <a:xfrm>
            <a:off x="0" y="0"/>
            <a:ext cx="4315326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7"/>
          <p:cNvSpPr/>
          <p:nvPr>
            <p:ph idx="2" type="pic"/>
          </p:nvPr>
        </p:nvSpPr>
        <p:spPr>
          <a:xfrm>
            <a:off x="571501" y="801945"/>
            <a:ext cx="4838700" cy="5254113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  <a:effectLst>
            <a:outerShdw blurRad="317500" rotWithShape="0" algn="tl" dir="2700000" dist="38100">
              <a:srgbClr val="000000">
                <a:alpha val="8627"/>
              </a:srgbClr>
            </a:outerShdw>
          </a:effectLst>
        </p:spPr>
      </p:sp>
      <p:cxnSp>
        <p:nvCxnSpPr>
          <p:cNvPr id="32" name="Google Shape;32;p47"/>
          <p:cNvCxnSpPr/>
          <p:nvPr/>
        </p:nvCxnSpPr>
        <p:spPr>
          <a:xfrm>
            <a:off x="11238271" y="6404488"/>
            <a:ext cx="953729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" name="Google Shape;33;p47"/>
          <p:cNvSpPr txBox="1"/>
          <p:nvPr/>
        </p:nvSpPr>
        <p:spPr>
          <a:xfrm flipH="1">
            <a:off x="10909966" y="6450265"/>
            <a:ext cx="89138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BFBFBF"/>
                </a:solidFill>
                <a:latin typeface="Nunito"/>
                <a:ea typeface="Nunito"/>
                <a:cs typeface="Nunito"/>
                <a:sym typeface="Nunito"/>
              </a:rPr>
              <a:t>Page </a:t>
            </a:r>
            <a:fld id="{00000000-1234-1234-1234-123412341234}" type="slidenum">
              <a:rPr b="0" i="0" lang="en-US" sz="800" u="none" cap="none" strike="noStrik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b="0" i="0" sz="800" u="none" cap="none" strike="noStrike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" name="Google Shape;34;p47"/>
          <p:cNvSpPr txBox="1"/>
          <p:nvPr/>
        </p:nvSpPr>
        <p:spPr>
          <a:xfrm flipH="1">
            <a:off x="347030" y="6450265"/>
            <a:ext cx="122777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2F2F2"/>
                </a:solidFill>
                <a:latin typeface="Nunito"/>
                <a:ea typeface="Nunito"/>
                <a:cs typeface="Nunito"/>
                <a:sym typeface="Nunito"/>
              </a:rPr>
              <a:t>Copyright ©2019</a:t>
            </a:r>
            <a:endParaRPr b="0" i="0" sz="800" u="none" cap="none" strike="noStrike">
              <a:solidFill>
                <a:srgbClr val="F2F2F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5" name="Google Shape;35;p47"/>
          <p:cNvGrpSpPr/>
          <p:nvPr/>
        </p:nvGrpSpPr>
        <p:grpSpPr>
          <a:xfrm>
            <a:off x="347030" y="400822"/>
            <a:ext cx="1026420" cy="163548"/>
            <a:chOff x="6096001" y="2721253"/>
            <a:chExt cx="5021390" cy="800099"/>
          </a:xfrm>
        </p:grpSpPr>
        <p:sp>
          <p:nvSpPr>
            <p:cNvPr id="36" name="Google Shape;36;p47"/>
            <p:cNvSpPr/>
            <p:nvPr/>
          </p:nvSpPr>
          <p:spPr>
            <a:xfrm>
              <a:off x="8344648" y="2722992"/>
              <a:ext cx="588479" cy="612829"/>
            </a:xfrm>
            <a:custGeom>
              <a:rect b="b" l="l" r="r" t="t"/>
              <a:pathLst>
                <a:path extrusionOk="0" h="926249" w="889445">
                  <a:moveTo>
                    <a:pt x="557024" y="12294"/>
                  </a:moveTo>
                  <a:lnTo>
                    <a:pt x="628746" y="32423"/>
                  </a:lnTo>
                  <a:cubicBezTo>
                    <a:pt x="683368" y="54038"/>
                    <a:pt x="729958" y="84709"/>
                    <a:pt x="768516" y="124434"/>
                  </a:cubicBezTo>
                  <a:cubicBezTo>
                    <a:pt x="807073" y="164160"/>
                    <a:pt x="836867" y="212648"/>
                    <a:pt x="857898" y="269900"/>
                  </a:cubicBezTo>
                  <a:cubicBezTo>
                    <a:pt x="878929" y="327152"/>
                    <a:pt x="889445" y="391122"/>
                    <a:pt x="889445" y="461810"/>
                  </a:cubicBezTo>
                  <a:cubicBezTo>
                    <a:pt x="889445" y="533082"/>
                    <a:pt x="878929" y="597344"/>
                    <a:pt x="857898" y="654596"/>
                  </a:cubicBezTo>
                  <a:cubicBezTo>
                    <a:pt x="836867" y="711847"/>
                    <a:pt x="807073" y="760628"/>
                    <a:pt x="768516" y="800938"/>
                  </a:cubicBezTo>
                  <a:cubicBezTo>
                    <a:pt x="729958" y="841248"/>
                    <a:pt x="683368" y="872210"/>
                    <a:pt x="628746" y="893826"/>
                  </a:cubicBezTo>
                  <a:cubicBezTo>
                    <a:pt x="574123" y="915441"/>
                    <a:pt x="513220" y="926249"/>
                    <a:pt x="446037" y="926249"/>
                  </a:cubicBezTo>
                  <a:lnTo>
                    <a:pt x="397132" y="922127"/>
                  </a:lnTo>
                  <a:lnTo>
                    <a:pt x="692832" y="494775"/>
                  </a:lnTo>
                  <a:lnTo>
                    <a:pt x="653825" y="474177"/>
                  </a:lnTo>
                  <a:lnTo>
                    <a:pt x="654043" y="473770"/>
                  </a:lnTo>
                  <a:lnTo>
                    <a:pt x="426602" y="352184"/>
                  </a:lnTo>
                  <a:close/>
                  <a:moveTo>
                    <a:pt x="446037" y="0"/>
                  </a:moveTo>
                  <a:lnTo>
                    <a:pt x="492458" y="3917"/>
                  </a:lnTo>
                  <a:lnTo>
                    <a:pt x="196615" y="431475"/>
                  </a:lnTo>
                  <a:lnTo>
                    <a:pt x="233247" y="450818"/>
                  </a:lnTo>
                  <a:lnTo>
                    <a:pt x="232558" y="452106"/>
                  </a:lnTo>
                  <a:lnTo>
                    <a:pt x="462479" y="575018"/>
                  </a:lnTo>
                  <a:lnTo>
                    <a:pt x="332662" y="913334"/>
                  </a:lnTo>
                  <a:lnTo>
                    <a:pt x="262890" y="893826"/>
                  </a:lnTo>
                  <a:cubicBezTo>
                    <a:pt x="207976" y="872210"/>
                    <a:pt x="161094" y="841248"/>
                    <a:pt x="122245" y="800938"/>
                  </a:cubicBezTo>
                  <a:cubicBezTo>
                    <a:pt x="83395" y="760628"/>
                    <a:pt x="53309" y="711847"/>
                    <a:pt x="31986" y="654596"/>
                  </a:cubicBezTo>
                  <a:cubicBezTo>
                    <a:pt x="10662" y="597344"/>
                    <a:pt x="0" y="533082"/>
                    <a:pt x="0" y="461810"/>
                  </a:cubicBezTo>
                  <a:cubicBezTo>
                    <a:pt x="0" y="391122"/>
                    <a:pt x="10662" y="327152"/>
                    <a:pt x="31986" y="269900"/>
                  </a:cubicBezTo>
                  <a:cubicBezTo>
                    <a:pt x="53309" y="212648"/>
                    <a:pt x="83395" y="164160"/>
                    <a:pt x="122245" y="124434"/>
                  </a:cubicBezTo>
                  <a:cubicBezTo>
                    <a:pt x="161094" y="84709"/>
                    <a:pt x="207976" y="54038"/>
                    <a:pt x="262890" y="32423"/>
                  </a:cubicBezTo>
                  <a:cubicBezTo>
                    <a:pt x="317805" y="10807"/>
                    <a:pt x="378854" y="0"/>
                    <a:pt x="4460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47"/>
            <p:cNvSpPr/>
            <p:nvPr/>
          </p:nvSpPr>
          <p:spPr>
            <a:xfrm>
              <a:off x="6096001" y="2721253"/>
              <a:ext cx="5021390" cy="800099"/>
            </a:xfrm>
            <a:custGeom>
              <a:rect b="b" l="l" r="r" t="t"/>
              <a:pathLst>
                <a:path extrusionOk="0" h="1209294" w="7589481">
                  <a:moveTo>
                    <a:pt x="7457161" y="664235"/>
                  </a:moveTo>
                  <a:cubicBezTo>
                    <a:pt x="7475271" y="664235"/>
                    <a:pt x="7492504" y="667740"/>
                    <a:pt x="7508862" y="674751"/>
                  </a:cubicBezTo>
                  <a:cubicBezTo>
                    <a:pt x="7525220" y="681761"/>
                    <a:pt x="7539241" y="691108"/>
                    <a:pt x="7550925" y="702792"/>
                  </a:cubicBezTo>
                  <a:cubicBezTo>
                    <a:pt x="7562608" y="714476"/>
                    <a:pt x="7571955" y="728497"/>
                    <a:pt x="7578967" y="744855"/>
                  </a:cubicBezTo>
                  <a:cubicBezTo>
                    <a:pt x="7585977" y="761212"/>
                    <a:pt x="7589481" y="778446"/>
                    <a:pt x="7589481" y="796556"/>
                  </a:cubicBezTo>
                  <a:cubicBezTo>
                    <a:pt x="7589481" y="815251"/>
                    <a:pt x="7585977" y="832631"/>
                    <a:pt x="7578967" y="848696"/>
                  </a:cubicBezTo>
                  <a:cubicBezTo>
                    <a:pt x="7571955" y="864762"/>
                    <a:pt x="7562608" y="878636"/>
                    <a:pt x="7550925" y="890321"/>
                  </a:cubicBezTo>
                  <a:cubicBezTo>
                    <a:pt x="7539241" y="902005"/>
                    <a:pt x="7525220" y="911206"/>
                    <a:pt x="7508862" y="917924"/>
                  </a:cubicBezTo>
                  <a:cubicBezTo>
                    <a:pt x="7492504" y="924642"/>
                    <a:pt x="7475271" y="928001"/>
                    <a:pt x="7457161" y="928001"/>
                  </a:cubicBezTo>
                  <a:cubicBezTo>
                    <a:pt x="7438466" y="928001"/>
                    <a:pt x="7420941" y="924642"/>
                    <a:pt x="7404582" y="917924"/>
                  </a:cubicBezTo>
                  <a:cubicBezTo>
                    <a:pt x="7388225" y="911206"/>
                    <a:pt x="7374058" y="902005"/>
                    <a:pt x="7362082" y="890321"/>
                  </a:cubicBezTo>
                  <a:cubicBezTo>
                    <a:pt x="7350105" y="878636"/>
                    <a:pt x="7340759" y="864762"/>
                    <a:pt x="7334040" y="848696"/>
                  </a:cubicBezTo>
                  <a:cubicBezTo>
                    <a:pt x="7327322" y="832631"/>
                    <a:pt x="7323963" y="815251"/>
                    <a:pt x="7323963" y="796556"/>
                  </a:cubicBezTo>
                  <a:cubicBezTo>
                    <a:pt x="7323963" y="778446"/>
                    <a:pt x="7327322" y="761212"/>
                    <a:pt x="7334040" y="744855"/>
                  </a:cubicBezTo>
                  <a:cubicBezTo>
                    <a:pt x="7340759" y="728497"/>
                    <a:pt x="7350105" y="714476"/>
                    <a:pt x="7362082" y="702792"/>
                  </a:cubicBezTo>
                  <a:cubicBezTo>
                    <a:pt x="7374058" y="691108"/>
                    <a:pt x="7388225" y="681761"/>
                    <a:pt x="7404582" y="674751"/>
                  </a:cubicBezTo>
                  <a:cubicBezTo>
                    <a:pt x="7420941" y="667740"/>
                    <a:pt x="7438466" y="664235"/>
                    <a:pt x="7457161" y="664235"/>
                  </a:cubicBezTo>
                  <a:close/>
                  <a:moveTo>
                    <a:pt x="2890914" y="170878"/>
                  </a:moveTo>
                  <a:cubicBezTo>
                    <a:pt x="2845930" y="170878"/>
                    <a:pt x="2807519" y="180371"/>
                    <a:pt x="2775680" y="199358"/>
                  </a:cubicBezTo>
                  <a:cubicBezTo>
                    <a:pt x="2743842" y="218344"/>
                    <a:pt x="2714193" y="245072"/>
                    <a:pt x="2686736" y="279539"/>
                  </a:cubicBezTo>
                  <a:lnTo>
                    <a:pt x="2686736" y="682637"/>
                  </a:lnTo>
                  <a:cubicBezTo>
                    <a:pt x="2711272" y="713016"/>
                    <a:pt x="2737999" y="734193"/>
                    <a:pt x="2766917" y="746169"/>
                  </a:cubicBezTo>
                  <a:cubicBezTo>
                    <a:pt x="2795835" y="758145"/>
                    <a:pt x="2826944" y="764133"/>
                    <a:pt x="2860243" y="764133"/>
                  </a:cubicBezTo>
                  <a:cubicBezTo>
                    <a:pt x="2892958" y="764133"/>
                    <a:pt x="2922607" y="757999"/>
                    <a:pt x="2949188" y="745731"/>
                  </a:cubicBezTo>
                  <a:cubicBezTo>
                    <a:pt x="2975769" y="733463"/>
                    <a:pt x="2998261" y="714768"/>
                    <a:pt x="3016663" y="689648"/>
                  </a:cubicBezTo>
                  <a:cubicBezTo>
                    <a:pt x="3035065" y="664527"/>
                    <a:pt x="3049232" y="632834"/>
                    <a:pt x="3059164" y="594569"/>
                  </a:cubicBezTo>
                  <a:cubicBezTo>
                    <a:pt x="3069095" y="556304"/>
                    <a:pt x="3074061" y="511175"/>
                    <a:pt x="3074061" y="459181"/>
                  </a:cubicBezTo>
                  <a:cubicBezTo>
                    <a:pt x="3074061" y="406603"/>
                    <a:pt x="3069825" y="362058"/>
                    <a:pt x="3061354" y="325545"/>
                  </a:cubicBezTo>
                  <a:cubicBezTo>
                    <a:pt x="3052883" y="289033"/>
                    <a:pt x="3040761" y="259385"/>
                    <a:pt x="3024988" y="236601"/>
                  </a:cubicBezTo>
                  <a:cubicBezTo>
                    <a:pt x="3009214" y="213817"/>
                    <a:pt x="2990082" y="197167"/>
                    <a:pt x="2967590" y="186652"/>
                  </a:cubicBezTo>
                  <a:cubicBezTo>
                    <a:pt x="2945098" y="176136"/>
                    <a:pt x="2919540" y="170878"/>
                    <a:pt x="2890914" y="170878"/>
                  </a:cubicBezTo>
                  <a:close/>
                  <a:moveTo>
                    <a:pt x="6227597" y="157734"/>
                  </a:moveTo>
                  <a:cubicBezTo>
                    <a:pt x="6164504" y="157734"/>
                    <a:pt x="6115139" y="175552"/>
                    <a:pt x="6079503" y="211188"/>
                  </a:cubicBezTo>
                  <a:cubicBezTo>
                    <a:pt x="6043866" y="246824"/>
                    <a:pt x="6021083" y="297358"/>
                    <a:pt x="6011151" y="362788"/>
                  </a:cubicBezTo>
                  <a:lnTo>
                    <a:pt x="6417754" y="362788"/>
                  </a:lnTo>
                  <a:cubicBezTo>
                    <a:pt x="6417754" y="334746"/>
                    <a:pt x="6413957" y="308311"/>
                    <a:pt x="6406363" y="283483"/>
                  </a:cubicBezTo>
                  <a:cubicBezTo>
                    <a:pt x="6398767" y="258654"/>
                    <a:pt x="6387084" y="236893"/>
                    <a:pt x="6371311" y="218198"/>
                  </a:cubicBezTo>
                  <a:cubicBezTo>
                    <a:pt x="6355537" y="199504"/>
                    <a:pt x="6335674" y="184753"/>
                    <a:pt x="6311722" y="173945"/>
                  </a:cubicBezTo>
                  <a:cubicBezTo>
                    <a:pt x="6287769" y="163138"/>
                    <a:pt x="6259728" y="157734"/>
                    <a:pt x="6227597" y="157734"/>
                  </a:cubicBezTo>
                  <a:close/>
                  <a:moveTo>
                    <a:pt x="436398" y="157734"/>
                  </a:moveTo>
                  <a:cubicBezTo>
                    <a:pt x="373304" y="157734"/>
                    <a:pt x="323939" y="175552"/>
                    <a:pt x="288303" y="211188"/>
                  </a:cubicBezTo>
                  <a:cubicBezTo>
                    <a:pt x="252667" y="246824"/>
                    <a:pt x="229883" y="297358"/>
                    <a:pt x="219952" y="362788"/>
                  </a:cubicBezTo>
                  <a:lnTo>
                    <a:pt x="626555" y="362788"/>
                  </a:lnTo>
                  <a:cubicBezTo>
                    <a:pt x="626555" y="334746"/>
                    <a:pt x="622758" y="308311"/>
                    <a:pt x="615163" y="283483"/>
                  </a:cubicBezTo>
                  <a:cubicBezTo>
                    <a:pt x="607568" y="258654"/>
                    <a:pt x="595884" y="236893"/>
                    <a:pt x="580111" y="218198"/>
                  </a:cubicBezTo>
                  <a:cubicBezTo>
                    <a:pt x="564338" y="199504"/>
                    <a:pt x="544475" y="184753"/>
                    <a:pt x="520522" y="173945"/>
                  </a:cubicBezTo>
                  <a:cubicBezTo>
                    <a:pt x="496570" y="163138"/>
                    <a:pt x="468529" y="157734"/>
                    <a:pt x="436398" y="157734"/>
                  </a:cubicBezTo>
                  <a:close/>
                  <a:moveTo>
                    <a:pt x="4994681" y="14897"/>
                  </a:moveTo>
                  <a:lnTo>
                    <a:pt x="5090198" y="14897"/>
                  </a:lnTo>
                  <a:cubicBezTo>
                    <a:pt x="5105972" y="14897"/>
                    <a:pt x="5119116" y="18694"/>
                    <a:pt x="5129632" y="26289"/>
                  </a:cubicBezTo>
                  <a:cubicBezTo>
                    <a:pt x="5140147" y="33883"/>
                    <a:pt x="5147157" y="43523"/>
                    <a:pt x="5150663" y="55207"/>
                  </a:cubicBezTo>
                  <a:lnTo>
                    <a:pt x="5297881" y="545935"/>
                  </a:lnTo>
                  <a:cubicBezTo>
                    <a:pt x="5305476" y="571055"/>
                    <a:pt x="5312340" y="595445"/>
                    <a:pt x="5318474" y="619106"/>
                  </a:cubicBezTo>
                  <a:cubicBezTo>
                    <a:pt x="5324608" y="642766"/>
                    <a:pt x="5330596" y="666572"/>
                    <a:pt x="5336438" y="690524"/>
                  </a:cubicBezTo>
                  <a:cubicBezTo>
                    <a:pt x="5340528" y="665403"/>
                    <a:pt x="5345055" y="640283"/>
                    <a:pt x="5350021" y="615162"/>
                  </a:cubicBezTo>
                  <a:cubicBezTo>
                    <a:pt x="5354987" y="590042"/>
                    <a:pt x="5361266" y="564045"/>
                    <a:pt x="5368861" y="537172"/>
                  </a:cubicBezTo>
                  <a:lnTo>
                    <a:pt x="5502059" y="56959"/>
                  </a:lnTo>
                  <a:cubicBezTo>
                    <a:pt x="5504979" y="45275"/>
                    <a:pt x="5511990" y="35636"/>
                    <a:pt x="5523090" y="28041"/>
                  </a:cubicBezTo>
                  <a:cubicBezTo>
                    <a:pt x="5534190" y="20447"/>
                    <a:pt x="5547042" y="16649"/>
                    <a:pt x="5561647" y="16649"/>
                  </a:cubicBezTo>
                  <a:lnTo>
                    <a:pt x="5725515" y="16649"/>
                  </a:lnTo>
                  <a:lnTo>
                    <a:pt x="5440718" y="915733"/>
                  </a:lnTo>
                  <a:lnTo>
                    <a:pt x="5266334" y="915733"/>
                  </a:lnTo>
                  <a:cubicBezTo>
                    <a:pt x="5247640" y="915733"/>
                    <a:pt x="5234203" y="902881"/>
                    <a:pt x="5226025" y="877176"/>
                  </a:cubicBezTo>
                  <a:lnTo>
                    <a:pt x="5063909" y="357530"/>
                  </a:lnTo>
                  <a:cubicBezTo>
                    <a:pt x="5058651" y="340588"/>
                    <a:pt x="5053832" y="323500"/>
                    <a:pt x="5049450" y="306267"/>
                  </a:cubicBezTo>
                  <a:cubicBezTo>
                    <a:pt x="5045069" y="289033"/>
                    <a:pt x="5041417" y="271945"/>
                    <a:pt x="5038497" y="255003"/>
                  </a:cubicBezTo>
                  <a:cubicBezTo>
                    <a:pt x="5034991" y="272529"/>
                    <a:pt x="5031194" y="289909"/>
                    <a:pt x="5027104" y="307143"/>
                  </a:cubicBezTo>
                  <a:cubicBezTo>
                    <a:pt x="5023015" y="324377"/>
                    <a:pt x="5018341" y="341757"/>
                    <a:pt x="5013084" y="359283"/>
                  </a:cubicBezTo>
                  <a:lnTo>
                    <a:pt x="4849216" y="877176"/>
                  </a:lnTo>
                  <a:cubicBezTo>
                    <a:pt x="4841037" y="902881"/>
                    <a:pt x="4825263" y="915733"/>
                    <a:pt x="4801895" y="915733"/>
                  </a:cubicBezTo>
                  <a:lnTo>
                    <a:pt x="4636275" y="915733"/>
                  </a:lnTo>
                  <a:lnTo>
                    <a:pt x="4351478" y="16649"/>
                  </a:lnTo>
                  <a:lnTo>
                    <a:pt x="4523232" y="16649"/>
                  </a:lnTo>
                  <a:cubicBezTo>
                    <a:pt x="4539590" y="16649"/>
                    <a:pt x="4553318" y="20447"/>
                    <a:pt x="4564418" y="28041"/>
                  </a:cubicBezTo>
                  <a:cubicBezTo>
                    <a:pt x="4575518" y="35636"/>
                    <a:pt x="4582529" y="45275"/>
                    <a:pt x="4585450" y="56959"/>
                  </a:cubicBezTo>
                  <a:lnTo>
                    <a:pt x="4714266" y="537172"/>
                  </a:lnTo>
                  <a:cubicBezTo>
                    <a:pt x="4721276" y="563461"/>
                    <a:pt x="4726972" y="589165"/>
                    <a:pt x="4731353" y="614286"/>
                  </a:cubicBezTo>
                  <a:cubicBezTo>
                    <a:pt x="4735735" y="639407"/>
                    <a:pt x="4739970" y="664527"/>
                    <a:pt x="4744060" y="689648"/>
                  </a:cubicBezTo>
                  <a:cubicBezTo>
                    <a:pt x="4750486" y="664527"/>
                    <a:pt x="4757350" y="639407"/>
                    <a:pt x="4764653" y="614286"/>
                  </a:cubicBezTo>
                  <a:cubicBezTo>
                    <a:pt x="4771955" y="589165"/>
                    <a:pt x="4779696" y="563461"/>
                    <a:pt x="4787875" y="537172"/>
                  </a:cubicBezTo>
                  <a:lnTo>
                    <a:pt x="4936846" y="55207"/>
                  </a:lnTo>
                  <a:cubicBezTo>
                    <a:pt x="4940351" y="43523"/>
                    <a:pt x="4947362" y="33883"/>
                    <a:pt x="4957877" y="26289"/>
                  </a:cubicBezTo>
                  <a:cubicBezTo>
                    <a:pt x="4968392" y="18694"/>
                    <a:pt x="4980661" y="14897"/>
                    <a:pt x="4994681" y="14897"/>
                  </a:cubicBezTo>
                  <a:close/>
                  <a:moveTo>
                    <a:pt x="6223216" y="2629"/>
                  </a:moveTo>
                  <a:cubicBezTo>
                    <a:pt x="6279883" y="2629"/>
                    <a:pt x="6332023" y="11684"/>
                    <a:pt x="6379635" y="29794"/>
                  </a:cubicBezTo>
                  <a:cubicBezTo>
                    <a:pt x="6427247" y="47904"/>
                    <a:pt x="6468287" y="74339"/>
                    <a:pt x="6502755" y="109099"/>
                  </a:cubicBezTo>
                  <a:cubicBezTo>
                    <a:pt x="6537223" y="143859"/>
                    <a:pt x="6564097" y="186506"/>
                    <a:pt x="6583375" y="237039"/>
                  </a:cubicBezTo>
                  <a:cubicBezTo>
                    <a:pt x="6602654" y="287572"/>
                    <a:pt x="6612293" y="345262"/>
                    <a:pt x="6612293" y="410108"/>
                  </a:cubicBezTo>
                  <a:cubicBezTo>
                    <a:pt x="6612293" y="426466"/>
                    <a:pt x="6611563" y="440048"/>
                    <a:pt x="6610102" y="450856"/>
                  </a:cubicBezTo>
                  <a:cubicBezTo>
                    <a:pt x="6608641" y="461664"/>
                    <a:pt x="6606013" y="470135"/>
                    <a:pt x="6602215" y="476269"/>
                  </a:cubicBezTo>
                  <a:cubicBezTo>
                    <a:pt x="6598418" y="482403"/>
                    <a:pt x="6593306" y="486784"/>
                    <a:pt x="6586881" y="489413"/>
                  </a:cubicBezTo>
                  <a:cubicBezTo>
                    <a:pt x="6580454" y="492042"/>
                    <a:pt x="6572275" y="493357"/>
                    <a:pt x="6562344" y="493357"/>
                  </a:cubicBezTo>
                  <a:lnTo>
                    <a:pt x="6006770" y="493357"/>
                  </a:lnTo>
                  <a:cubicBezTo>
                    <a:pt x="6013195" y="585660"/>
                    <a:pt x="6038025" y="653427"/>
                    <a:pt x="6081255" y="696658"/>
                  </a:cubicBezTo>
                  <a:cubicBezTo>
                    <a:pt x="6124485" y="739889"/>
                    <a:pt x="6181737" y="761504"/>
                    <a:pt x="6253010" y="761504"/>
                  </a:cubicBezTo>
                  <a:cubicBezTo>
                    <a:pt x="6288062" y="761504"/>
                    <a:pt x="6318295" y="757415"/>
                    <a:pt x="6343707" y="749236"/>
                  </a:cubicBezTo>
                  <a:cubicBezTo>
                    <a:pt x="6369120" y="741057"/>
                    <a:pt x="6391319" y="732002"/>
                    <a:pt x="6410305" y="722071"/>
                  </a:cubicBezTo>
                  <a:cubicBezTo>
                    <a:pt x="6429293" y="712140"/>
                    <a:pt x="6445942" y="703084"/>
                    <a:pt x="6460255" y="694906"/>
                  </a:cubicBezTo>
                  <a:cubicBezTo>
                    <a:pt x="6474567" y="686727"/>
                    <a:pt x="6488442" y="682637"/>
                    <a:pt x="6501879" y="682637"/>
                  </a:cubicBezTo>
                  <a:cubicBezTo>
                    <a:pt x="6510642" y="682637"/>
                    <a:pt x="6518237" y="684390"/>
                    <a:pt x="6524663" y="687895"/>
                  </a:cubicBezTo>
                  <a:cubicBezTo>
                    <a:pt x="6531089" y="691400"/>
                    <a:pt x="6536639" y="696366"/>
                    <a:pt x="6541313" y="702792"/>
                  </a:cubicBezTo>
                  <a:lnTo>
                    <a:pt x="6604406" y="781659"/>
                  </a:lnTo>
                  <a:cubicBezTo>
                    <a:pt x="6580454" y="809701"/>
                    <a:pt x="6553581" y="833215"/>
                    <a:pt x="6523787" y="852201"/>
                  </a:cubicBezTo>
                  <a:cubicBezTo>
                    <a:pt x="6493993" y="871188"/>
                    <a:pt x="6462884" y="886377"/>
                    <a:pt x="6430461" y="897769"/>
                  </a:cubicBezTo>
                  <a:cubicBezTo>
                    <a:pt x="6398038" y="909161"/>
                    <a:pt x="6365030" y="917194"/>
                    <a:pt x="6331439" y="921867"/>
                  </a:cubicBezTo>
                  <a:cubicBezTo>
                    <a:pt x="6297847" y="926541"/>
                    <a:pt x="6265278" y="928878"/>
                    <a:pt x="6233731" y="928878"/>
                  </a:cubicBezTo>
                  <a:cubicBezTo>
                    <a:pt x="6171222" y="928878"/>
                    <a:pt x="6113093" y="918508"/>
                    <a:pt x="6059347" y="897769"/>
                  </a:cubicBezTo>
                  <a:cubicBezTo>
                    <a:pt x="6005601" y="877030"/>
                    <a:pt x="5958865" y="846359"/>
                    <a:pt x="5919139" y="805758"/>
                  </a:cubicBezTo>
                  <a:cubicBezTo>
                    <a:pt x="5879413" y="765156"/>
                    <a:pt x="5848159" y="714914"/>
                    <a:pt x="5825375" y="655034"/>
                  </a:cubicBezTo>
                  <a:cubicBezTo>
                    <a:pt x="5802591" y="595154"/>
                    <a:pt x="5791200" y="525780"/>
                    <a:pt x="5791200" y="446913"/>
                  </a:cubicBezTo>
                  <a:cubicBezTo>
                    <a:pt x="5791200" y="385572"/>
                    <a:pt x="5801131" y="327882"/>
                    <a:pt x="5820994" y="273843"/>
                  </a:cubicBezTo>
                  <a:cubicBezTo>
                    <a:pt x="5840857" y="219805"/>
                    <a:pt x="5869337" y="172777"/>
                    <a:pt x="5906433" y="132759"/>
                  </a:cubicBezTo>
                  <a:cubicBezTo>
                    <a:pt x="5943529" y="92741"/>
                    <a:pt x="5988805" y="61049"/>
                    <a:pt x="6042259" y="37681"/>
                  </a:cubicBezTo>
                  <a:cubicBezTo>
                    <a:pt x="6095714" y="14313"/>
                    <a:pt x="6156032" y="2629"/>
                    <a:pt x="6223216" y="2629"/>
                  </a:cubicBezTo>
                  <a:close/>
                  <a:moveTo>
                    <a:pt x="1437323" y="2629"/>
                  </a:moveTo>
                  <a:cubicBezTo>
                    <a:pt x="1493990" y="2629"/>
                    <a:pt x="1540580" y="17964"/>
                    <a:pt x="1577093" y="48634"/>
                  </a:cubicBezTo>
                  <a:cubicBezTo>
                    <a:pt x="1613605" y="79305"/>
                    <a:pt x="1640916" y="120053"/>
                    <a:pt x="1659027" y="170878"/>
                  </a:cubicBezTo>
                  <a:cubicBezTo>
                    <a:pt x="1673047" y="141084"/>
                    <a:pt x="1690573" y="115525"/>
                    <a:pt x="1711605" y="94202"/>
                  </a:cubicBezTo>
                  <a:cubicBezTo>
                    <a:pt x="1732636" y="72879"/>
                    <a:pt x="1755712" y="55499"/>
                    <a:pt x="1780832" y="42062"/>
                  </a:cubicBezTo>
                  <a:cubicBezTo>
                    <a:pt x="1805953" y="28625"/>
                    <a:pt x="1832680" y="18694"/>
                    <a:pt x="1861014" y="12268"/>
                  </a:cubicBezTo>
                  <a:cubicBezTo>
                    <a:pt x="1889348" y="5842"/>
                    <a:pt x="1917827" y="2629"/>
                    <a:pt x="1946453" y="2629"/>
                  </a:cubicBezTo>
                  <a:cubicBezTo>
                    <a:pt x="1996110" y="2629"/>
                    <a:pt x="2040217" y="10223"/>
                    <a:pt x="2078774" y="25412"/>
                  </a:cubicBezTo>
                  <a:cubicBezTo>
                    <a:pt x="2117332" y="40602"/>
                    <a:pt x="2149755" y="62801"/>
                    <a:pt x="2176043" y="92011"/>
                  </a:cubicBezTo>
                  <a:cubicBezTo>
                    <a:pt x="2202333" y="121221"/>
                    <a:pt x="2222341" y="156857"/>
                    <a:pt x="2236070" y="198920"/>
                  </a:cubicBezTo>
                  <a:cubicBezTo>
                    <a:pt x="2249799" y="240982"/>
                    <a:pt x="2256663" y="289179"/>
                    <a:pt x="2256663" y="343509"/>
                  </a:cubicBezTo>
                  <a:lnTo>
                    <a:pt x="2256663" y="915733"/>
                  </a:lnTo>
                  <a:lnTo>
                    <a:pt x="2040217" y="915733"/>
                  </a:lnTo>
                  <a:lnTo>
                    <a:pt x="2040217" y="343509"/>
                  </a:lnTo>
                  <a:cubicBezTo>
                    <a:pt x="2040217" y="286258"/>
                    <a:pt x="2027657" y="243173"/>
                    <a:pt x="2002536" y="214255"/>
                  </a:cubicBezTo>
                  <a:cubicBezTo>
                    <a:pt x="1977416" y="185337"/>
                    <a:pt x="1940611" y="170878"/>
                    <a:pt x="1892122" y="170878"/>
                  </a:cubicBezTo>
                  <a:cubicBezTo>
                    <a:pt x="1869923" y="170878"/>
                    <a:pt x="1849330" y="174675"/>
                    <a:pt x="1830343" y="182270"/>
                  </a:cubicBezTo>
                  <a:cubicBezTo>
                    <a:pt x="1811357" y="189865"/>
                    <a:pt x="1794707" y="200818"/>
                    <a:pt x="1780394" y="215131"/>
                  </a:cubicBezTo>
                  <a:cubicBezTo>
                    <a:pt x="1766081" y="229444"/>
                    <a:pt x="1754836" y="247408"/>
                    <a:pt x="1746657" y="269024"/>
                  </a:cubicBezTo>
                  <a:cubicBezTo>
                    <a:pt x="1738478" y="290639"/>
                    <a:pt x="1734389" y="315468"/>
                    <a:pt x="1734389" y="343509"/>
                  </a:cubicBezTo>
                  <a:lnTo>
                    <a:pt x="1734389" y="915733"/>
                  </a:lnTo>
                  <a:lnTo>
                    <a:pt x="1517066" y="915733"/>
                  </a:lnTo>
                  <a:lnTo>
                    <a:pt x="1517066" y="343509"/>
                  </a:lnTo>
                  <a:cubicBezTo>
                    <a:pt x="1517066" y="283337"/>
                    <a:pt x="1504944" y="239522"/>
                    <a:pt x="1480700" y="212064"/>
                  </a:cubicBezTo>
                  <a:cubicBezTo>
                    <a:pt x="1456455" y="184607"/>
                    <a:pt x="1420673" y="170878"/>
                    <a:pt x="1373353" y="170878"/>
                  </a:cubicBezTo>
                  <a:cubicBezTo>
                    <a:pt x="1342390" y="170878"/>
                    <a:pt x="1313326" y="178619"/>
                    <a:pt x="1286161" y="194100"/>
                  </a:cubicBezTo>
                  <a:cubicBezTo>
                    <a:pt x="1258996" y="209581"/>
                    <a:pt x="1233729" y="230759"/>
                    <a:pt x="1210361" y="257632"/>
                  </a:cubicBezTo>
                  <a:lnTo>
                    <a:pt x="1210361" y="915733"/>
                  </a:lnTo>
                  <a:lnTo>
                    <a:pt x="993915" y="915733"/>
                  </a:lnTo>
                  <a:lnTo>
                    <a:pt x="993915" y="16649"/>
                  </a:lnTo>
                  <a:lnTo>
                    <a:pt x="1126236" y="16649"/>
                  </a:lnTo>
                  <a:cubicBezTo>
                    <a:pt x="1154278" y="16649"/>
                    <a:pt x="1172680" y="29794"/>
                    <a:pt x="1181443" y="56083"/>
                  </a:cubicBezTo>
                  <a:lnTo>
                    <a:pt x="1195464" y="122682"/>
                  </a:lnTo>
                  <a:cubicBezTo>
                    <a:pt x="1211237" y="105156"/>
                    <a:pt x="1227741" y="89090"/>
                    <a:pt x="1244975" y="74485"/>
                  </a:cubicBezTo>
                  <a:cubicBezTo>
                    <a:pt x="1262209" y="59880"/>
                    <a:pt x="1280611" y="47320"/>
                    <a:pt x="1300182" y="36804"/>
                  </a:cubicBezTo>
                  <a:cubicBezTo>
                    <a:pt x="1319753" y="26289"/>
                    <a:pt x="1340784" y="17964"/>
                    <a:pt x="1363275" y="11830"/>
                  </a:cubicBezTo>
                  <a:cubicBezTo>
                    <a:pt x="1385767" y="5696"/>
                    <a:pt x="1410450" y="2629"/>
                    <a:pt x="1437323" y="2629"/>
                  </a:cubicBezTo>
                  <a:close/>
                  <a:moveTo>
                    <a:pt x="432016" y="2629"/>
                  </a:moveTo>
                  <a:cubicBezTo>
                    <a:pt x="488684" y="2629"/>
                    <a:pt x="540824" y="11684"/>
                    <a:pt x="588436" y="29794"/>
                  </a:cubicBezTo>
                  <a:cubicBezTo>
                    <a:pt x="636048" y="47904"/>
                    <a:pt x="677088" y="74339"/>
                    <a:pt x="711556" y="109099"/>
                  </a:cubicBezTo>
                  <a:cubicBezTo>
                    <a:pt x="746024" y="143859"/>
                    <a:pt x="772897" y="186506"/>
                    <a:pt x="792176" y="237039"/>
                  </a:cubicBezTo>
                  <a:cubicBezTo>
                    <a:pt x="811454" y="287572"/>
                    <a:pt x="821093" y="345262"/>
                    <a:pt x="821093" y="410108"/>
                  </a:cubicBezTo>
                  <a:cubicBezTo>
                    <a:pt x="821093" y="426466"/>
                    <a:pt x="820363" y="440048"/>
                    <a:pt x="818903" y="450856"/>
                  </a:cubicBezTo>
                  <a:cubicBezTo>
                    <a:pt x="817442" y="461664"/>
                    <a:pt x="814813" y="470135"/>
                    <a:pt x="811016" y="476269"/>
                  </a:cubicBezTo>
                  <a:cubicBezTo>
                    <a:pt x="807218" y="482403"/>
                    <a:pt x="802107" y="486784"/>
                    <a:pt x="795681" y="489413"/>
                  </a:cubicBezTo>
                  <a:cubicBezTo>
                    <a:pt x="789254" y="492042"/>
                    <a:pt x="781076" y="493357"/>
                    <a:pt x="771144" y="493357"/>
                  </a:cubicBezTo>
                  <a:lnTo>
                    <a:pt x="215570" y="493357"/>
                  </a:lnTo>
                  <a:cubicBezTo>
                    <a:pt x="221996" y="585660"/>
                    <a:pt x="246825" y="653427"/>
                    <a:pt x="290055" y="696658"/>
                  </a:cubicBezTo>
                  <a:cubicBezTo>
                    <a:pt x="333286" y="739889"/>
                    <a:pt x="390538" y="761504"/>
                    <a:pt x="461810" y="761504"/>
                  </a:cubicBezTo>
                  <a:cubicBezTo>
                    <a:pt x="496862" y="761504"/>
                    <a:pt x="527095" y="757415"/>
                    <a:pt x="552507" y="749236"/>
                  </a:cubicBezTo>
                  <a:cubicBezTo>
                    <a:pt x="577920" y="741057"/>
                    <a:pt x="600120" y="732002"/>
                    <a:pt x="619106" y="722071"/>
                  </a:cubicBezTo>
                  <a:cubicBezTo>
                    <a:pt x="638093" y="712140"/>
                    <a:pt x="654742" y="703084"/>
                    <a:pt x="669055" y="694906"/>
                  </a:cubicBezTo>
                  <a:cubicBezTo>
                    <a:pt x="683368" y="686727"/>
                    <a:pt x="697243" y="682637"/>
                    <a:pt x="710680" y="682637"/>
                  </a:cubicBezTo>
                  <a:cubicBezTo>
                    <a:pt x="719443" y="682637"/>
                    <a:pt x="727037" y="684390"/>
                    <a:pt x="733463" y="687895"/>
                  </a:cubicBezTo>
                  <a:cubicBezTo>
                    <a:pt x="739890" y="691400"/>
                    <a:pt x="745439" y="696366"/>
                    <a:pt x="750113" y="702792"/>
                  </a:cubicBezTo>
                  <a:lnTo>
                    <a:pt x="813206" y="781659"/>
                  </a:lnTo>
                  <a:cubicBezTo>
                    <a:pt x="789254" y="809701"/>
                    <a:pt x="762381" y="833215"/>
                    <a:pt x="732587" y="852201"/>
                  </a:cubicBezTo>
                  <a:cubicBezTo>
                    <a:pt x="702793" y="871188"/>
                    <a:pt x="671684" y="886377"/>
                    <a:pt x="639261" y="897769"/>
                  </a:cubicBezTo>
                  <a:cubicBezTo>
                    <a:pt x="606838" y="909161"/>
                    <a:pt x="573831" y="917194"/>
                    <a:pt x="540239" y="921867"/>
                  </a:cubicBezTo>
                  <a:cubicBezTo>
                    <a:pt x="506648" y="926541"/>
                    <a:pt x="474078" y="928878"/>
                    <a:pt x="442532" y="928878"/>
                  </a:cubicBezTo>
                  <a:cubicBezTo>
                    <a:pt x="380022" y="928878"/>
                    <a:pt x="321894" y="918508"/>
                    <a:pt x="268148" y="897769"/>
                  </a:cubicBezTo>
                  <a:cubicBezTo>
                    <a:pt x="214402" y="877030"/>
                    <a:pt x="167666" y="846359"/>
                    <a:pt x="127940" y="805758"/>
                  </a:cubicBezTo>
                  <a:cubicBezTo>
                    <a:pt x="88215" y="765156"/>
                    <a:pt x="56960" y="714914"/>
                    <a:pt x="34176" y="655034"/>
                  </a:cubicBezTo>
                  <a:cubicBezTo>
                    <a:pt x="11392" y="595154"/>
                    <a:pt x="0" y="525780"/>
                    <a:pt x="0" y="446913"/>
                  </a:cubicBezTo>
                  <a:cubicBezTo>
                    <a:pt x="0" y="385572"/>
                    <a:pt x="9932" y="327882"/>
                    <a:pt x="29794" y="273843"/>
                  </a:cubicBezTo>
                  <a:cubicBezTo>
                    <a:pt x="49657" y="219805"/>
                    <a:pt x="78137" y="172777"/>
                    <a:pt x="115234" y="132759"/>
                  </a:cubicBezTo>
                  <a:cubicBezTo>
                    <a:pt x="152330" y="92741"/>
                    <a:pt x="197606" y="61049"/>
                    <a:pt x="251060" y="37681"/>
                  </a:cubicBezTo>
                  <a:cubicBezTo>
                    <a:pt x="304514" y="14313"/>
                    <a:pt x="364833" y="2629"/>
                    <a:pt x="432016" y="2629"/>
                  </a:cubicBezTo>
                  <a:close/>
                  <a:moveTo>
                    <a:pt x="7247801" y="0"/>
                  </a:moveTo>
                  <a:cubicBezTo>
                    <a:pt x="7292200" y="0"/>
                    <a:pt x="7329005" y="10223"/>
                    <a:pt x="7358215" y="30670"/>
                  </a:cubicBezTo>
                  <a:lnTo>
                    <a:pt x="7330173" y="192786"/>
                  </a:lnTo>
                  <a:cubicBezTo>
                    <a:pt x="7328421" y="203301"/>
                    <a:pt x="7324623" y="210750"/>
                    <a:pt x="7318781" y="215131"/>
                  </a:cubicBezTo>
                  <a:cubicBezTo>
                    <a:pt x="7312939" y="219513"/>
                    <a:pt x="7305052" y="221704"/>
                    <a:pt x="7295121" y="221704"/>
                  </a:cubicBezTo>
                  <a:cubicBezTo>
                    <a:pt x="7286358" y="221704"/>
                    <a:pt x="7274381" y="219659"/>
                    <a:pt x="7259193" y="215569"/>
                  </a:cubicBezTo>
                  <a:cubicBezTo>
                    <a:pt x="7244003" y="211480"/>
                    <a:pt x="7223849" y="209435"/>
                    <a:pt x="7198728" y="209435"/>
                  </a:cubicBezTo>
                  <a:cubicBezTo>
                    <a:pt x="7153745" y="209435"/>
                    <a:pt x="7115187" y="221850"/>
                    <a:pt x="7083057" y="246678"/>
                  </a:cubicBezTo>
                  <a:cubicBezTo>
                    <a:pt x="7050925" y="271507"/>
                    <a:pt x="7023760" y="307873"/>
                    <a:pt x="7001561" y="355778"/>
                  </a:cubicBezTo>
                  <a:lnTo>
                    <a:pt x="7001561" y="915733"/>
                  </a:lnTo>
                  <a:lnTo>
                    <a:pt x="6785114" y="915733"/>
                  </a:lnTo>
                  <a:lnTo>
                    <a:pt x="6785114" y="16649"/>
                  </a:lnTo>
                  <a:lnTo>
                    <a:pt x="6912178" y="16649"/>
                  </a:lnTo>
                  <a:cubicBezTo>
                    <a:pt x="6934378" y="16649"/>
                    <a:pt x="6949859" y="20739"/>
                    <a:pt x="6958621" y="28918"/>
                  </a:cubicBezTo>
                  <a:cubicBezTo>
                    <a:pt x="6967385" y="37096"/>
                    <a:pt x="6973227" y="51117"/>
                    <a:pt x="6976148" y="70980"/>
                  </a:cubicBezTo>
                  <a:lnTo>
                    <a:pt x="6989293" y="179641"/>
                  </a:lnTo>
                  <a:cubicBezTo>
                    <a:pt x="7021423" y="124142"/>
                    <a:pt x="7059104" y="80327"/>
                    <a:pt x="7102335" y="48196"/>
                  </a:cubicBezTo>
                  <a:cubicBezTo>
                    <a:pt x="7145565" y="16065"/>
                    <a:pt x="7194055" y="0"/>
                    <a:pt x="7247801" y="0"/>
                  </a:cubicBezTo>
                  <a:close/>
                  <a:moveTo>
                    <a:pt x="2965399" y="0"/>
                  </a:moveTo>
                  <a:cubicBezTo>
                    <a:pt x="3014472" y="0"/>
                    <a:pt x="3059309" y="10223"/>
                    <a:pt x="3099911" y="30670"/>
                  </a:cubicBezTo>
                  <a:cubicBezTo>
                    <a:pt x="3140514" y="51117"/>
                    <a:pt x="3175565" y="80765"/>
                    <a:pt x="3205068" y="119615"/>
                  </a:cubicBezTo>
                  <a:cubicBezTo>
                    <a:pt x="3234569" y="158464"/>
                    <a:pt x="3257353" y="206368"/>
                    <a:pt x="3273419" y="263328"/>
                  </a:cubicBezTo>
                  <a:cubicBezTo>
                    <a:pt x="3289484" y="320287"/>
                    <a:pt x="3297517" y="385572"/>
                    <a:pt x="3297517" y="459181"/>
                  </a:cubicBezTo>
                  <a:cubicBezTo>
                    <a:pt x="3297517" y="526364"/>
                    <a:pt x="3288462" y="588581"/>
                    <a:pt x="3270352" y="645833"/>
                  </a:cubicBezTo>
                  <a:cubicBezTo>
                    <a:pt x="3252242" y="703084"/>
                    <a:pt x="3226391" y="752741"/>
                    <a:pt x="3192799" y="794804"/>
                  </a:cubicBezTo>
                  <a:cubicBezTo>
                    <a:pt x="3159208" y="836866"/>
                    <a:pt x="3118606" y="869727"/>
                    <a:pt x="3070993" y="893387"/>
                  </a:cubicBezTo>
                  <a:cubicBezTo>
                    <a:pt x="3023381" y="917048"/>
                    <a:pt x="2970073" y="928878"/>
                    <a:pt x="2911069" y="928878"/>
                  </a:cubicBezTo>
                  <a:cubicBezTo>
                    <a:pt x="2860243" y="928878"/>
                    <a:pt x="2817159" y="921137"/>
                    <a:pt x="2781814" y="905656"/>
                  </a:cubicBezTo>
                  <a:cubicBezTo>
                    <a:pt x="2746471" y="890174"/>
                    <a:pt x="2714778" y="868705"/>
                    <a:pt x="2686736" y="841248"/>
                  </a:cubicBezTo>
                  <a:lnTo>
                    <a:pt x="2686736" y="1209294"/>
                  </a:lnTo>
                  <a:lnTo>
                    <a:pt x="2470290" y="1209294"/>
                  </a:lnTo>
                  <a:lnTo>
                    <a:pt x="2470290" y="16649"/>
                  </a:lnTo>
                  <a:lnTo>
                    <a:pt x="2602611" y="16649"/>
                  </a:lnTo>
                  <a:cubicBezTo>
                    <a:pt x="2616632" y="16649"/>
                    <a:pt x="2628608" y="19863"/>
                    <a:pt x="2638540" y="26289"/>
                  </a:cubicBezTo>
                  <a:cubicBezTo>
                    <a:pt x="2648471" y="32715"/>
                    <a:pt x="2654897" y="42646"/>
                    <a:pt x="2657818" y="56083"/>
                  </a:cubicBezTo>
                  <a:lnTo>
                    <a:pt x="2675344" y="139331"/>
                  </a:lnTo>
                  <a:cubicBezTo>
                    <a:pt x="2711564" y="97853"/>
                    <a:pt x="2753189" y="64262"/>
                    <a:pt x="2800217" y="38557"/>
                  </a:cubicBezTo>
                  <a:cubicBezTo>
                    <a:pt x="2847245" y="12852"/>
                    <a:pt x="2902306" y="0"/>
                    <a:pt x="2965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0"/>
                <a:buFont typeface="Arial"/>
                <a:buNone/>
              </a:pPr>
              <a:r>
                <a:t/>
              </a:r>
              <a:endParaRPr b="1" i="0" sz="13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Normal Center circle images 4">
  <p:cSld name="4_Normal Center circle images 4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44cfa8b080_2_804"/>
          <p:cNvSpPr/>
          <p:nvPr>
            <p:ph idx="2" type="pic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4" name="Google Shape;404;g244cfa8b080_2_804"/>
          <p:cNvSpPr/>
          <p:nvPr>
            <p:ph idx="3" type="pic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5" name="Google Shape;405;g244cfa8b080_2_804"/>
          <p:cNvSpPr/>
          <p:nvPr>
            <p:ph idx="4" type="pic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6" name="Google Shape;406;g244cfa8b080_2_804"/>
          <p:cNvSpPr/>
          <p:nvPr>
            <p:ph idx="5" type="pic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7" name="Google Shape;407;g244cfa8b080_2_804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8" name="Google Shape;408;g244cfa8b080_2_804"/>
          <p:cNvSpPr txBox="1"/>
          <p:nvPr>
            <p:ph idx="1" type="body"/>
          </p:nvPr>
        </p:nvSpPr>
        <p:spPr>
          <a:xfrm>
            <a:off x="470455" y="928942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Normal Center circle images 4">
  <p:cSld name="5_Normal Center circle images 4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44cfa8b080_2_811"/>
          <p:cNvSpPr/>
          <p:nvPr>
            <p:ph idx="2" type="pic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11" name="Google Shape;411;g244cfa8b080_2_811"/>
          <p:cNvSpPr/>
          <p:nvPr>
            <p:ph idx="3" type="pic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12" name="Google Shape;412;g244cfa8b080_2_811"/>
          <p:cNvSpPr/>
          <p:nvPr>
            <p:ph idx="4" type="pic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13" name="Google Shape;413;g244cfa8b080_2_811"/>
          <p:cNvSpPr/>
          <p:nvPr>
            <p:ph idx="5" type="pic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14" name="Google Shape;414;g244cfa8b080_2_811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5" name="Google Shape;415;g244cfa8b080_2_811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 placeholder small">
  <p:cSld name="side placeholder small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44cfa8b080_2_818"/>
          <p:cNvSpPr/>
          <p:nvPr>
            <p:ph idx="2" type="pic"/>
          </p:nvPr>
        </p:nvSpPr>
        <p:spPr>
          <a:xfrm>
            <a:off x="6930887" y="1880517"/>
            <a:ext cx="5261100" cy="2994900"/>
          </a:xfrm>
          <a:prstGeom prst="rect">
            <a:avLst/>
          </a:prstGeom>
          <a:noFill/>
          <a:ln>
            <a:noFill/>
          </a:ln>
        </p:spPr>
      </p:sp>
      <p:sp>
        <p:nvSpPr>
          <p:cNvPr id="418" name="Google Shape;418;g244cfa8b080_2_818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9" name="Google Shape;419;g244cfa8b080_2_818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ide placeholder small">
  <p:cSld name="1_side placeholder small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44cfa8b080_2_822"/>
          <p:cNvSpPr/>
          <p:nvPr>
            <p:ph idx="2" type="pic"/>
          </p:nvPr>
        </p:nvSpPr>
        <p:spPr>
          <a:xfrm>
            <a:off x="0" y="0"/>
            <a:ext cx="43599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ide placeholder">
  <p:cSld name="2_side placeholder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44cfa8b080_2_824"/>
          <p:cNvSpPr/>
          <p:nvPr>
            <p:ph idx="2" type="pic"/>
          </p:nvPr>
        </p:nvSpPr>
        <p:spPr>
          <a:xfrm>
            <a:off x="1" y="0"/>
            <a:ext cx="40818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side placeholder 3 full">
  <p:cSld name="8_side placeholder 3 full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44cfa8b080_2_826"/>
          <p:cNvSpPr/>
          <p:nvPr>
            <p:ph idx="2" type="pic"/>
          </p:nvPr>
        </p:nvSpPr>
        <p:spPr>
          <a:xfrm>
            <a:off x="1" y="0"/>
            <a:ext cx="4081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26" name="Google Shape;426;g244cfa8b080_2_826"/>
          <p:cNvSpPr/>
          <p:nvPr>
            <p:ph idx="3" type="pic"/>
          </p:nvPr>
        </p:nvSpPr>
        <p:spPr>
          <a:xfrm>
            <a:off x="4081671" y="0"/>
            <a:ext cx="4081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27" name="Google Shape;427;g244cfa8b080_2_826"/>
          <p:cNvSpPr/>
          <p:nvPr>
            <p:ph idx="4" type="pic"/>
          </p:nvPr>
        </p:nvSpPr>
        <p:spPr>
          <a:xfrm>
            <a:off x="8110330" y="0"/>
            <a:ext cx="40818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side placeholder abstract 1">
  <p:cSld name="9_side placeholder abstract 1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4cfa8b080_2_830"/>
          <p:cNvSpPr/>
          <p:nvPr>
            <p:ph idx="2" type="pic"/>
          </p:nvPr>
        </p:nvSpPr>
        <p:spPr>
          <a:xfrm>
            <a:off x="440080" y="1789043"/>
            <a:ext cx="5351100" cy="4791300"/>
          </a:xfrm>
          <a:prstGeom prst="rect">
            <a:avLst/>
          </a:prstGeom>
          <a:noFill/>
          <a:ln>
            <a:noFill/>
          </a:ln>
        </p:spPr>
      </p:sp>
      <p:sp>
        <p:nvSpPr>
          <p:cNvPr id="430" name="Google Shape;430;g244cfa8b080_2_830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1" name="Google Shape;431;g244cfa8b080_2_830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side placeholder abstract 2">
  <p:cSld name="10_side placeholder abstract 2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44cfa8b080_2_834"/>
          <p:cNvSpPr/>
          <p:nvPr>
            <p:ph idx="2" type="pic"/>
          </p:nvPr>
        </p:nvSpPr>
        <p:spPr>
          <a:xfrm>
            <a:off x="321286" y="2067340"/>
            <a:ext cx="5244600" cy="4543200"/>
          </a:xfrm>
          <a:prstGeom prst="rect">
            <a:avLst/>
          </a:prstGeom>
          <a:noFill/>
          <a:ln>
            <a:noFill/>
          </a:ln>
        </p:spPr>
      </p:sp>
      <p:sp>
        <p:nvSpPr>
          <p:cNvPr id="434" name="Google Shape;434;g244cfa8b080_2_834"/>
          <p:cNvSpPr txBox="1"/>
          <p:nvPr>
            <p:ph type="title"/>
          </p:nvPr>
        </p:nvSpPr>
        <p:spPr>
          <a:xfrm>
            <a:off x="470455" y="458073"/>
            <a:ext cx="11357100" cy="5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5" name="Google Shape;435;g244cfa8b080_2_834"/>
          <p:cNvSpPr txBox="1"/>
          <p:nvPr>
            <p:ph idx="1" type="body"/>
          </p:nvPr>
        </p:nvSpPr>
        <p:spPr>
          <a:xfrm>
            <a:off x="470455" y="981950"/>
            <a:ext cx="113571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ide placeholder creative ">
  <p:cSld name="5_side placeholder creative 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44cfa8b080_2_838"/>
          <p:cNvSpPr/>
          <p:nvPr>
            <p:ph idx="2" type="pic"/>
          </p:nvPr>
        </p:nvSpPr>
        <p:spPr>
          <a:xfrm flipH="1">
            <a:off x="-1048135" y="-430940"/>
            <a:ext cx="5712900" cy="45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side placeholder TWIN">
  <p:cSld name="8_side placeholder TWIN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44cfa8b080_2_840"/>
          <p:cNvSpPr/>
          <p:nvPr>
            <p:ph idx="2" type="pic"/>
          </p:nvPr>
        </p:nvSpPr>
        <p:spPr>
          <a:xfrm>
            <a:off x="0" y="1"/>
            <a:ext cx="32997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40" name="Google Shape;440;g244cfa8b080_2_840"/>
          <p:cNvSpPr/>
          <p:nvPr>
            <p:ph idx="3" type="pic"/>
          </p:nvPr>
        </p:nvSpPr>
        <p:spPr>
          <a:xfrm>
            <a:off x="9051234" y="1"/>
            <a:ext cx="31407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8"/>
          <p:cNvSpPr/>
          <p:nvPr/>
        </p:nvSpPr>
        <p:spPr>
          <a:xfrm>
            <a:off x="5753100" y="0"/>
            <a:ext cx="3962400" cy="6057900"/>
          </a:xfrm>
          <a:custGeom>
            <a:rect b="b" l="l" r="r" t="t"/>
            <a:pathLst>
              <a:path extrusionOk="0" h="6057900" w="3962400">
                <a:moveTo>
                  <a:pt x="0" y="0"/>
                </a:moveTo>
                <a:lnTo>
                  <a:pt x="3962400" y="0"/>
                </a:lnTo>
                <a:lnTo>
                  <a:pt x="3962400" y="342900"/>
                </a:lnTo>
                <a:lnTo>
                  <a:pt x="3962400" y="5588005"/>
                </a:lnTo>
                <a:lnTo>
                  <a:pt x="3962400" y="5930905"/>
                </a:lnTo>
                <a:cubicBezTo>
                  <a:pt x="3962400" y="6001042"/>
                  <a:pt x="3905542" y="6057900"/>
                  <a:pt x="3835405" y="6057900"/>
                </a:cubicBezTo>
                <a:lnTo>
                  <a:pt x="126995" y="6057900"/>
                </a:lnTo>
                <a:cubicBezTo>
                  <a:pt x="56858" y="6057900"/>
                  <a:pt x="0" y="6001042"/>
                  <a:pt x="0" y="5930905"/>
                </a:cubicBezTo>
                <a:lnTo>
                  <a:pt x="0" y="5588005"/>
                </a:lnTo>
                <a:lnTo>
                  <a:pt x="0" y="3429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8"/>
          <p:cNvSpPr/>
          <p:nvPr>
            <p:ph idx="2" type="pic"/>
          </p:nvPr>
        </p:nvSpPr>
        <p:spPr>
          <a:xfrm>
            <a:off x="8100060" y="3018901"/>
            <a:ext cx="3520440" cy="2515404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  <a:effectLst>
            <a:outerShdw blurRad="571500" sx="86000" rotWithShape="0" algn="t" dir="5400000" dist="444500" sy="86000">
              <a:srgbClr val="000000">
                <a:alpha val="28627"/>
              </a:srgbClr>
            </a:outerShdw>
          </a:effectLst>
        </p:spPr>
      </p:sp>
      <p:sp>
        <p:nvSpPr>
          <p:cNvPr id="41" name="Google Shape;41;p48"/>
          <p:cNvSpPr/>
          <p:nvPr>
            <p:ph idx="3" type="pic"/>
          </p:nvPr>
        </p:nvSpPr>
        <p:spPr>
          <a:xfrm>
            <a:off x="4358005" y="3018901"/>
            <a:ext cx="3520440" cy="2515404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  <a:effectLst>
            <a:outerShdw blurRad="571500" sx="86000" rotWithShape="0" algn="t" dir="5400000" dist="444500" sy="86000">
              <a:srgbClr val="000000">
                <a:alpha val="28627"/>
              </a:srgbClr>
            </a:outerShdw>
          </a:effectLst>
        </p:spPr>
      </p:sp>
      <p:sp>
        <p:nvSpPr>
          <p:cNvPr id="42" name="Google Shape;42;p48"/>
          <p:cNvSpPr/>
          <p:nvPr>
            <p:ph idx="4" type="pic"/>
          </p:nvPr>
        </p:nvSpPr>
        <p:spPr>
          <a:xfrm>
            <a:off x="615950" y="3018901"/>
            <a:ext cx="3520440" cy="2515404"/>
          </a:xfrm>
          <a:prstGeom prst="rect">
            <a:avLst/>
          </a:prstGeom>
          <a:solidFill>
            <a:srgbClr val="D8D8D8">
              <a:alpha val="40000"/>
            </a:srgbClr>
          </a:solidFill>
          <a:ln>
            <a:noFill/>
          </a:ln>
          <a:effectLst>
            <a:outerShdw blurRad="571500" sx="86000" rotWithShape="0" algn="t" dir="5400000" dist="444500" sy="86000">
              <a:srgbClr val="000000">
                <a:alpha val="28627"/>
              </a:srgbClr>
            </a:outerShdw>
          </a:effectLst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ide placeholder">
  <p:cSld name="5_side placeholder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44cfa8b080_2_843"/>
          <p:cNvSpPr/>
          <p:nvPr>
            <p:ph idx="2" type="pic"/>
          </p:nvPr>
        </p:nvSpPr>
        <p:spPr>
          <a:xfrm>
            <a:off x="1" y="1"/>
            <a:ext cx="4081800" cy="6241800"/>
          </a:xfrm>
          <a:prstGeom prst="rect">
            <a:avLst/>
          </a:prstGeom>
          <a:noFill/>
          <a:ln>
            <a:noFill/>
          </a:ln>
        </p:spPr>
      </p:sp>
      <p:sp>
        <p:nvSpPr>
          <p:cNvPr id="443" name="Google Shape;443;g244cfa8b080_2_843"/>
          <p:cNvSpPr/>
          <p:nvPr>
            <p:ph idx="3" type="pic"/>
          </p:nvPr>
        </p:nvSpPr>
        <p:spPr>
          <a:xfrm>
            <a:off x="4253948" y="3352800"/>
            <a:ext cx="7938000" cy="2889000"/>
          </a:xfrm>
          <a:prstGeom prst="rect">
            <a:avLst/>
          </a:prstGeom>
          <a:noFill/>
          <a:ln>
            <a:noFill/>
          </a:ln>
        </p:spPr>
      </p:sp>
      <p:sp>
        <p:nvSpPr>
          <p:cNvPr id="444" name="Google Shape;444;g244cfa8b080_2_843"/>
          <p:cNvSpPr/>
          <p:nvPr>
            <p:ph idx="4" type="pic"/>
          </p:nvPr>
        </p:nvSpPr>
        <p:spPr>
          <a:xfrm>
            <a:off x="4253950" y="1"/>
            <a:ext cx="4015500" cy="3162000"/>
          </a:xfrm>
          <a:prstGeom prst="rect">
            <a:avLst/>
          </a:prstGeom>
          <a:noFill/>
          <a:ln>
            <a:noFill/>
          </a:ln>
        </p:spPr>
      </p:sp>
      <p:sp>
        <p:nvSpPr>
          <p:cNvPr id="445" name="Google Shape;445;g244cfa8b080_2_843"/>
          <p:cNvSpPr/>
          <p:nvPr>
            <p:ph idx="5" type="pic"/>
          </p:nvPr>
        </p:nvSpPr>
        <p:spPr>
          <a:xfrm>
            <a:off x="8441637" y="13253"/>
            <a:ext cx="3750300" cy="314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ide placeholder">
  <p:cSld name="1_side placeholder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44cfa8b080_2_848"/>
          <p:cNvSpPr/>
          <p:nvPr>
            <p:ph idx="2" type="pic"/>
          </p:nvPr>
        </p:nvSpPr>
        <p:spPr>
          <a:xfrm>
            <a:off x="8415130" y="0"/>
            <a:ext cx="3777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side placeholder 2">
  <p:cSld name="8_side placeholder 2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44cfa8b080_2_850"/>
          <p:cNvSpPr/>
          <p:nvPr>
            <p:ph idx="2" type="pic"/>
          </p:nvPr>
        </p:nvSpPr>
        <p:spPr>
          <a:xfrm>
            <a:off x="5155096" y="0"/>
            <a:ext cx="70368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side placeholder 5">
  <p:cSld name="9_side placeholder 5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44cfa8b080_2_852"/>
          <p:cNvSpPr/>
          <p:nvPr>
            <p:ph idx="2" type="pic"/>
          </p:nvPr>
        </p:nvSpPr>
        <p:spPr>
          <a:xfrm>
            <a:off x="2955235" y="0"/>
            <a:ext cx="92367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side placeholder 3">
  <p:cSld name="9_side placeholder 3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44cfa8b080_2_854"/>
          <p:cNvSpPr/>
          <p:nvPr>
            <p:ph idx="2" type="pic"/>
          </p:nvPr>
        </p:nvSpPr>
        <p:spPr>
          <a:xfrm>
            <a:off x="4267198" y="0"/>
            <a:ext cx="7924800" cy="4770900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g244cfa8b080_2_854"/>
          <p:cNvSpPr/>
          <p:nvPr>
            <p:ph idx="3" type="pic"/>
          </p:nvPr>
        </p:nvSpPr>
        <p:spPr>
          <a:xfrm>
            <a:off x="4267198" y="4915882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5" name="Google Shape;455;g244cfa8b080_2_854"/>
          <p:cNvSpPr/>
          <p:nvPr>
            <p:ph idx="4" type="pic"/>
          </p:nvPr>
        </p:nvSpPr>
        <p:spPr>
          <a:xfrm>
            <a:off x="6288154" y="4915881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6" name="Google Shape;456;g244cfa8b080_2_854"/>
          <p:cNvSpPr/>
          <p:nvPr>
            <p:ph idx="5" type="pic"/>
          </p:nvPr>
        </p:nvSpPr>
        <p:spPr>
          <a:xfrm>
            <a:off x="8309110" y="4915881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7" name="Google Shape;457;g244cfa8b080_2_854"/>
          <p:cNvSpPr/>
          <p:nvPr>
            <p:ph idx="6" type="pic"/>
          </p:nvPr>
        </p:nvSpPr>
        <p:spPr>
          <a:xfrm>
            <a:off x="10330066" y="4928795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side placeholder 6">
  <p:cSld name="10_side placeholder 6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44cfa8b080_2_860"/>
          <p:cNvSpPr/>
          <p:nvPr>
            <p:ph idx="2" type="pic"/>
          </p:nvPr>
        </p:nvSpPr>
        <p:spPr>
          <a:xfrm>
            <a:off x="0" y="0"/>
            <a:ext cx="12192000" cy="4770900"/>
          </a:xfrm>
          <a:prstGeom prst="rect">
            <a:avLst/>
          </a:prstGeom>
          <a:noFill/>
          <a:ln>
            <a:noFill/>
          </a:ln>
        </p:spPr>
      </p:sp>
      <p:sp>
        <p:nvSpPr>
          <p:cNvPr id="460" name="Google Shape;460;g244cfa8b080_2_860"/>
          <p:cNvSpPr/>
          <p:nvPr>
            <p:ph idx="3" type="pic"/>
          </p:nvPr>
        </p:nvSpPr>
        <p:spPr>
          <a:xfrm>
            <a:off x="4207564" y="4915882"/>
            <a:ext cx="19149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1" name="Google Shape;461;g244cfa8b080_2_860"/>
          <p:cNvSpPr/>
          <p:nvPr>
            <p:ph idx="4" type="pic"/>
          </p:nvPr>
        </p:nvSpPr>
        <p:spPr>
          <a:xfrm>
            <a:off x="6288154" y="4915881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2" name="Google Shape;462;g244cfa8b080_2_860"/>
          <p:cNvSpPr/>
          <p:nvPr>
            <p:ph idx="5" type="pic"/>
          </p:nvPr>
        </p:nvSpPr>
        <p:spPr>
          <a:xfrm>
            <a:off x="8309110" y="4915881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3" name="Google Shape;463;g244cfa8b080_2_860"/>
          <p:cNvSpPr/>
          <p:nvPr>
            <p:ph idx="6" type="pic"/>
          </p:nvPr>
        </p:nvSpPr>
        <p:spPr>
          <a:xfrm>
            <a:off x="10330066" y="4928795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4" name="Google Shape;464;g244cfa8b080_2_860"/>
          <p:cNvSpPr/>
          <p:nvPr>
            <p:ph idx="7" type="pic"/>
          </p:nvPr>
        </p:nvSpPr>
        <p:spPr>
          <a:xfrm>
            <a:off x="2034210" y="4915880"/>
            <a:ext cx="20076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5" name="Google Shape;465;g244cfa8b080_2_860"/>
          <p:cNvSpPr/>
          <p:nvPr>
            <p:ph idx="8" type="pic"/>
          </p:nvPr>
        </p:nvSpPr>
        <p:spPr>
          <a:xfrm>
            <a:off x="0" y="4915879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side placeholder 10">
  <p:cSld name="11_side placeholder 10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44cfa8b080_2_868"/>
          <p:cNvSpPr/>
          <p:nvPr>
            <p:ph idx="2" type="pic"/>
          </p:nvPr>
        </p:nvSpPr>
        <p:spPr>
          <a:xfrm>
            <a:off x="0" y="0"/>
            <a:ext cx="12192000" cy="4770900"/>
          </a:xfrm>
          <a:prstGeom prst="rect">
            <a:avLst/>
          </a:prstGeom>
          <a:noFill/>
          <a:ln>
            <a:noFill/>
          </a:ln>
        </p:spPr>
      </p:sp>
      <p:sp>
        <p:nvSpPr>
          <p:cNvPr id="468" name="Google Shape;468;g244cfa8b080_2_868"/>
          <p:cNvSpPr/>
          <p:nvPr>
            <p:ph idx="3" type="pic"/>
          </p:nvPr>
        </p:nvSpPr>
        <p:spPr>
          <a:xfrm>
            <a:off x="6288154" y="4915881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9" name="Google Shape;469;g244cfa8b080_2_868"/>
          <p:cNvSpPr/>
          <p:nvPr>
            <p:ph idx="4" type="pic"/>
          </p:nvPr>
        </p:nvSpPr>
        <p:spPr>
          <a:xfrm>
            <a:off x="10330066" y="4928795"/>
            <a:ext cx="18552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70" name="Google Shape;470;g244cfa8b080_2_868"/>
          <p:cNvSpPr/>
          <p:nvPr>
            <p:ph idx="5" type="pic"/>
          </p:nvPr>
        </p:nvSpPr>
        <p:spPr>
          <a:xfrm>
            <a:off x="2034210" y="4915880"/>
            <a:ext cx="2007600" cy="182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side placeholder">
  <p:cSld name="7_side placeholder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44cfa8b080_2_873"/>
          <p:cNvSpPr/>
          <p:nvPr>
            <p:ph idx="2" type="pic"/>
          </p:nvPr>
        </p:nvSpPr>
        <p:spPr>
          <a:xfrm>
            <a:off x="8335617" y="1974574"/>
            <a:ext cx="3856500" cy="4883400"/>
          </a:xfrm>
          <a:prstGeom prst="rect">
            <a:avLst/>
          </a:prstGeom>
          <a:noFill/>
          <a:ln>
            <a:noFill/>
          </a:ln>
        </p:spPr>
      </p:sp>
      <p:sp>
        <p:nvSpPr>
          <p:cNvPr id="473" name="Google Shape;473;g244cfa8b080_2_873"/>
          <p:cNvSpPr/>
          <p:nvPr>
            <p:ph idx="3" type="pic"/>
          </p:nvPr>
        </p:nvSpPr>
        <p:spPr>
          <a:xfrm>
            <a:off x="0" y="1974574"/>
            <a:ext cx="3936000" cy="4883400"/>
          </a:xfrm>
          <a:prstGeom prst="rect">
            <a:avLst/>
          </a:prstGeom>
          <a:noFill/>
          <a:ln>
            <a:noFill/>
          </a:ln>
        </p:spPr>
      </p:sp>
      <p:sp>
        <p:nvSpPr>
          <p:cNvPr id="474" name="Google Shape;474;g244cfa8b080_2_873"/>
          <p:cNvSpPr/>
          <p:nvPr>
            <p:ph idx="4" type="pic"/>
          </p:nvPr>
        </p:nvSpPr>
        <p:spPr>
          <a:xfrm>
            <a:off x="4108174" y="1974574"/>
            <a:ext cx="4055100" cy="4883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ide placeholder">
  <p:cSld name="4_side placeholder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44cfa8b080_2_877"/>
          <p:cNvSpPr/>
          <p:nvPr>
            <p:ph idx="2" type="pic"/>
          </p:nvPr>
        </p:nvSpPr>
        <p:spPr>
          <a:xfrm>
            <a:off x="8415130" y="0"/>
            <a:ext cx="3777000" cy="3392700"/>
          </a:xfrm>
          <a:prstGeom prst="rect">
            <a:avLst/>
          </a:prstGeom>
          <a:noFill/>
          <a:ln>
            <a:noFill/>
          </a:ln>
        </p:spPr>
      </p:sp>
      <p:sp>
        <p:nvSpPr>
          <p:cNvPr id="477" name="Google Shape;477;g244cfa8b080_2_877"/>
          <p:cNvSpPr/>
          <p:nvPr>
            <p:ph idx="3" type="pic"/>
          </p:nvPr>
        </p:nvSpPr>
        <p:spPr>
          <a:xfrm>
            <a:off x="8415130" y="3392557"/>
            <a:ext cx="3777000" cy="3465300"/>
          </a:xfrm>
          <a:prstGeom prst="rect">
            <a:avLst/>
          </a:prstGeom>
          <a:noFill/>
          <a:ln>
            <a:noFill/>
          </a:ln>
        </p:spPr>
      </p:sp>
      <p:sp>
        <p:nvSpPr>
          <p:cNvPr id="478" name="Google Shape;478;g244cfa8b080_2_877"/>
          <p:cNvSpPr/>
          <p:nvPr>
            <p:ph idx="4" type="pic"/>
          </p:nvPr>
        </p:nvSpPr>
        <p:spPr>
          <a:xfrm>
            <a:off x="4638260" y="0"/>
            <a:ext cx="3777000" cy="3392700"/>
          </a:xfrm>
          <a:prstGeom prst="rect">
            <a:avLst/>
          </a:prstGeom>
          <a:noFill/>
          <a:ln>
            <a:noFill/>
          </a:ln>
        </p:spPr>
      </p:sp>
      <p:sp>
        <p:nvSpPr>
          <p:cNvPr id="479" name="Google Shape;479;g244cfa8b080_2_877"/>
          <p:cNvSpPr/>
          <p:nvPr>
            <p:ph idx="5" type="pic"/>
          </p:nvPr>
        </p:nvSpPr>
        <p:spPr>
          <a:xfrm>
            <a:off x="4638260" y="3392557"/>
            <a:ext cx="3777000" cy="3465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ide placeholder center">
  <p:cSld name="2_side placeholder center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44cfa8b080_2_882"/>
          <p:cNvSpPr/>
          <p:nvPr>
            <p:ph idx="2" type="pic"/>
          </p:nvPr>
        </p:nvSpPr>
        <p:spPr>
          <a:xfrm>
            <a:off x="4121427" y="0"/>
            <a:ext cx="37635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47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86.xml"/><Relationship Id="rId42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87.xml"/><Relationship Id="rId44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89.xml"/><Relationship Id="rId46" Type="http://schemas.openxmlformats.org/officeDocument/2006/relationships/slideLayout" Target="../slideLayouts/slideLayout92.xml"/><Relationship Id="rId45" Type="http://schemas.openxmlformats.org/officeDocument/2006/relationships/slideLayout" Target="../slideLayouts/slideLayout91.xml"/><Relationship Id="rId80" Type="http://schemas.openxmlformats.org/officeDocument/2006/relationships/theme" Target="../theme/theme2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94.xml"/><Relationship Id="rId47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9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73" Type="http://schemas.openxmlformats.org/officeDocument/2006/relationships/slideLayout" Target="../slideLayouts/slideLayout119.xml"/><Relationship Id="rId72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77.xml"/><Relationship Id="rId75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76.xml"/><Relationship Id="rId74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79.xml"/><Relationship Id="rId77" Type="http://schemas.openxmlformats.org/officeDocument/2006/relationships/slideLayout" Target="../slideLayouts/slideLayout123.xml"/><Relationship Id="rId32" Type="http://schemas.openxmlformats.org/officeDocument/2006/relationships/slideLayout" Target="../slideLayouts/slideLayout78.xml"/><Relationship Id="rId76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81.xml"/><Relationship Id="rId79" Type="http://schemas.openxmlformats.org/officeDocument/2006/relationships/slideLayout" Target="../slideLayouts/slideLayout125.xml"/><Relationship Id="rId34" Type="http://schemas.openxmlformats.org/officeDocument/2006/relationships/slideLayout" Target="../slideLayouts/slideLayout80.xml"/><Relationship Id="rId78" Type="http://schemas.openxmlformats.org/officeDocument/2006/relationships/slideLayout" Target="../slideLayouts/slideLayout124.xml"/><Relationship Id="rId71" Type="http://schemas.openxmlformats.org/officeDocument/2006/relationships/slideLayout" Target="../slideLayouts/slideLayout117.xml"/><Relationship Id="rId70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84.xml"/><Relationship Id="rId62" Type="http://schemas.openxmlformats.org/officeDocument/2006/relationships/slideLayout" Target="../slideLayouts/slideLayout108.xml"/><Relationship Id="rId61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66.xml"/><Relationship Id="rId64" Type="http://schemas.openxmlformats.org/officeDocument/2006/relationships/slideLayout" Target="../slideLayouts/slideLayout110.xml"/><Relationship Id="rId63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68.xml"/><Relationship Id="rId66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67.xml"/><Relationship Id="rId65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70.xml"/><Relationship Id="rId68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69.xml"/><Relationship Id="rId67" Type="http://schemas.openxmlformats.org/officeDocument/2006/relationships/slideLayout" Target="../slideLayouts/slideLayout113.xml"/><Relationship Id="rId60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71.xml"/><Relationship Id="rId69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96.xml"/><Relationship Id="rId53" Type="http://schemas.openxmlformats.org/officeDocument/2006/relationships/slideLayout" Target="../slideLayouts/slideLayout99.xml"/><Relationship Id="rId52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57.xml"/><Relationship Id="rId5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61.xml"/><Relationship Id="rId5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60.xml"/><Relationship Id="rId58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40"/>
          <p:cNvCxnSpPr/>
          <p:nvPr/>
        </p:nvCxnSpPr>
        <p:spPr>
          <a:xfrm>
            <a:off x="11238271" y="6404488"/>
            <a:ext cx="953729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" name="Google Shape;11;p40"/>
          <p:cNvSpPr txBox="1"/>
          <p:nvPr/>
        </p:nvSpPr>
        <p:spPr>
          <a:xfrm flipH="1">
            <a:off x="10909966" y="6450265"/>
            <a:ext cx="89138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BFBFBF"/>
                </a:solidFill>
                <a:latin typeface="Nunito"/>
                <a:ea typeface="Nunito"/>
                <a:cs typeface="Nunito"/>
                <a:sym typeface="Nunito"/>
              </a:rPr>
              <a:t>Page </a:t>
            </a:r>
            <a:fld id="{00000000-1234-1234-1234-123412341234}" type="slidenum">
              <a:rPr b="0" i="0" lang="en-US" sz="800" u="none" cap="none" strike="noStrike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b="0" i="0" sz="800" u="none" cap="none" strike="noStrike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" name="Google Shape;12;p40"/>
          <p:cNvSpPr txBox="1"/>
          <p:nvPr/>
        </p:nvSpPr>
        <p:spPr>
          <a:xfrm flipH="1">
            <a:off x="347030" y="6450265"/>
            <a:ext cx="122777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BFBFBF"/>
                </a:solidFill>
                <a:latin typeface="Nunito"/>
                <a:ea typeface="Nunito"/>
                <a:cs typeface="Nunito"/>
                <a:sym typeface="Nunito"/>
              </a:rPr>
              <a:t>Copyright ©2019</a:t>
            </a:r>
            <a:endParaRPr b="0" i="0" sz="800" u="none" cap="none" strike="noStrike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60">
          <p15:clr>
            <a:srgbClr val="F26B43"/>
          </p15:clr>
        </p15:guide>
        <p15:guide id="2" pos="360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39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44cfa8b080_2_58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85" name="Google Shape;185;g244cfa8b080_2_58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4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86" name="Google Shape;186;g244cfa8b080_2_58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4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87" name="Google Shape;187;g244cfa8b080_2_58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Lato Light"/>
              <a:buNone/>
              <a:defRPr b="0" i="0" sz="1200" u="none" cap="none" strike="noStrike">
                <a:solidFill>
                  <a:srgbClr val="8A8A8A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4" r:id="rId39"/>
    <p:sldLayoutId id="2147483735" r:id="rId40"/>
    <p:sldLayoutId id="2147483736" r:id="rId41"/>
    <p:sldLayoutId id="2147483737" r:id="rId42"/>
    <p:sldLayoutId id="2147483738" r:id="rId43"/>
    <p:sldLayoutId id="2147483739" r:id="rId44"/>
    <p:sldLayoutId id="2147483740" r:id="rId45"/>
    <p:sldLayoutId id="2147483741" r:id="rId46"/>
    <p:sldLayoutId id="2147483742" r:id="rId47"/>
    <p:sldLayoutId id="2147483743" r:id="rId48"/>
    <p:sldLayoutId id="2147483744" r:id="rId49"/>
    <p:sldLayoutId id="2147483745" r:id="rId50"/>
    <p:sldLayoutId id="2147483746" r:id="rId51"/>
    <p:sldLayoutId id="2147483747" r:id="rId52"/>
    <p:sldLayoutId id="2147483748" r:id="rId53"/>
    <p:sldLayoutId id="2147483749" r:id="rId54"/>
    <p:sldLayoutId id="2147483750" r:id="rId55"/>
    <p:sldLayoutId id="2147483751" r:id="rId56"/>
    <p:sldLayoutId id="2147483752" r:id="rId57"/>
    <p:sldLayoutId id="2147483753" r:id="rId58"/>
    <p:sldLayoutId id="2147483754" r:id="rId59"/>
    <p:sldLayoutId id="2147483755" r:id="rId60"/>
    <p:sldLayoutId id="2147483756" r:id="rId61"/>
    <p:sldLayoutId id="2147483757" r:id="rId62"/>
    <p:sldLayoutId id="2147483758" r:id="rId63"/>
    <p:sldLayoutId id="2147483759" r:id="rId64"/>
    <p:sldLayoutId id="2147483760" r:id="rId65"/>
    <p:sldLayoutId id="2147483761" r:id="rId66"/>
    <p:sldLayoutId id="2147483762" r:id="rId67"/>
    <p:sldLayoutId id="2147483763" r:id="rId68"/>
    <p:sldLayoutId id="2147483764" r:id="rId69"/>
    <p:sldLayoutId id="2147483765" r:id="rId70"/>
    <p:sldLayoutId id="2147483766" r:id="rId71"/>
    <p:sldLayoutId id="2147483767" r:id="rId72"/>
    <p:sldLayoutId id="2147483768" r:id="rId73"/>
    <p:sldLayoutId id="2147483769" r:id="rId74"/>
    <p:sldLayoutId id="2147483770" r:id="rId75"/>
    <p:sldLayoutId id="2147483771" r:id="rId76"/>
    <p:sldLayoutId id="2147483772" r:id="rId77"/>
    <p:sldLayoutId id="2147483773" r:id="rId78"/>
    <p:sldLayoutId id="2147483774" r:id="rId7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hyperlink" Target="mailto:info@gplan.com.ua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1"/>
          <p:cNvSpPr/>
          <p:nvPr/>
        </p:nvSpPr>
        <p:spPr>
          <a:xfrm>
            <a:off x="-1" y="0"/>
            <a:ext cx="6657975" cy="6858000"/>
          </a:xfrm>
          <a:prstGeom prst="rect">
            <a:avLst/>
          </a:prstGeom>
          <a:solidFill>
            <a:srgbClr val="F1EBCF"/>
          </a:solidFill>
          <a:ln cap="flat" cmpd="sng" w="25400">
            <a:solidFill>
              <a:srgbClr val="FEFE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"/>
          <p:cNvSpPr/>
          <p:nvPr/>
        </p:nvSpPr>
        <p:spPr>
          <a:xfrm>
            <a:off x="860437" y="695523"/>
            <a:ext cx="4937097" cy="3970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Детальний план території частини житлового кварталу обмеженого вулицями Т. Шевченка, вул. Приозерна та загальноміським центром м. Новояворівськ Яворівського району Львівської області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1"/>
          <p:cNvSpPr txBox="1"/>
          <p:nvPr/>
        </p:nvSpPr>
        <p:spPr>
          <a:xfrm>
            <a:off x="144459" y="5931670"/>
            <a:ext cx="63690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27.10.2023 ∙ 11:00 ∙ НОВОЯВОРІВСЬКА МІСЬКА РАДА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BCF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44cfa8b080_2_1"/>
          <p:cNvSpPr/>
          <p:nvPr/>
        </p:nvSpPr>
        <p:spPr>
          <a:xfrm>
            <a:off x="0" y="-4326"/>
            <a:ext cx="12192000" cy="804425"/>
          </a:xfrm>
          <a:prstGeom prst="rect">
            <a:avLst/>
          </a:prstGeom>
          <a:solidFill>
            <a:srgbClr val="F1EBC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g244cfa8b080_2_1"/>
          <p:cNvSpPr txBox="1"/>
          <p:nvPr/>
        </p:nvSpPr>
        <p:spPr>
          <a:xfrm>
            <a:off x="88800" y="6381075"/>
            <a:ext cx="2430000" cy="431100"/>
          </a:xfrm>
          <a:prstGeom prst="rect">
            <a:avLst/>
          </a:prstGeom>
          <a:solidFill>
            <a:srgbClr val="F1EBC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AAA1E"/>
                </a:solidFill>
                <a:latin typeface="Courier New"/>
                <a:ea typeface="Courier New"/>
                <a:cs typeface="Courier New"/>
                <a:sym typeface="Courier New"/>
              </a:rPr>
              <a:t>Studies Research project Center </a:t>
            </a:r>
            <a:endParaRPr b="0" i="0" sz="800" u="none" cap="none" strike="noStrike">
              <a:solidFill>
                <a:srgbClr val="FAAA1E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AAA1E"/>
                </a:solidFill>
                <a:latin typeface="Courier New"/>
                <a:ea typeface="Courier New"/>
                <a:cs typeface="Courier New"/>
                <a:sym typeface="Courier New"/>
              </a:rPr>
              <a:t>Geourbanistics &amp; planning</a:t>
            </a:r>
            <a:endParaRPr b="0" i="0" sz="800" u="none" cap="none" strike="noStrike">
              <a:solidFill>
                <a:srgbClr val="FAAA1E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679" name="Google Shape;679;g244cfa8b080_2_1"/>
          <p:cNvSpPr/>
          <p:nvPr/>
        </p:nvSpPr>
        <p:spPr>
          <a:xfrm>
            <a:off x="6801350" y="2563667"/>
            <a:ext cx="496388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Схема розташування детального плану території у планувальній структурі населеного пункту </a:t>
            </a:r>
            <a:b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 1:5000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g244cfa8b080_2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34954"/>
            <a:ext cx="6374586" cy="7184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244cfa8b080_6_11"/>
          <p:cNvSpPr/>
          <p:nvPr/>
        </p:nvSpPr>
        <p:spPr>
          <a:xfrm>
            <a:off x="200" y="-1"/>
            <a:ext cx="12192000" cy="1248229"/>
          </a:xfrm>
          <a:prstGeom prst="rect">
            <a:avLst/>
          </a:prstGeom>
          <a:solidFill>
            <a:srgbClr val="89906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g244cfa8b080_6_11"/>
          <p:cNvSpPr txBox="1"/>
          <p:nvPr/>
        </p:nvSpPr>
        <p:spPr>
          <a:xfrm>
            <a:off x="200" y="6326430"/>
            <a:ext cx="24300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717B29"/>
                </a:solidFill>
                <a:latin typeface="Courier New"/>
                <a:ea typeface="Courier New"/>
                <a:cs typeface="Courier New"/>
                <a:sym typeface="Courier New"/>
              </a:rPr>
              <a:t>Studies Research project Center </a:t>
            </a:r>
            <a:endParaRPr b="0" i="0" sz="800" u="none" cap="none" strike="noStrike">
              <a:solidFill>
                <a:srgbClr val="717B2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717B29"/>
                </a:solidFill>
                <a:latin typeface="Courier New"/>
                <a:ea typeface="Courier New"/>
                <a:cs typeface="Courier New"/>
                <a:sym typeface="Courier New"/>
              </a:rPr>
              <a:t>Geourbanistics &amp; planning</a:t>
            </a:r>
            <a:endParaRPr b="0" i="0" sz="800" u="none" cap="none" strike="noStrike">
              <a:solidFill>
                <a:srgbClr val="717B29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687" name="Google Shape;687;g244cfa8b080_6_11"/>
          <p:cNvSpPr/>
          <p:nvPr/>
        </p:nvSpPr>
        <p:spPr>
          <a:xfrm>
            <a:off x="585104" y="270170"/>
            <a:ext cx="110221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1EBCF"/>
                </a:solidFill>
                <a:latin typeface="Arial"/>
                <a:ea typeface="Arial"/>
                <a:cs typeface="Arial"/>
                <a:sym typeface="Arial"/>
              </a:rPr>
              <a:t>План існуючого використання території та схема існуючих обмежень у використанні земель М 1:1000</a:t>
            </a:r>
            <a:endParaRPr b="0" i="0" sz="2000" u="none" cap="none" strike="noStrike">
              <a:solidFill>
                <a:srgbClr val="F1EB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g244cfa8b080_6_11"/>
          <p:cNvPicPr preferRelativeResize="0"/>
          <p:nvPr/>
        </p:nvPicPr>
        <p:blipFill rotWithShape="1">
          <a:blip r:embed="rId3">
            <a:alphaModFix/>
          </a:blip>
          <a:srcRect b="31505" l="3309" r="2408" t="4367"/>
          <a:stretch/>
        </p:blipFill>
        <p:spPr>
          <a:xfrm>
            <a:off x="659919" y="1518399"/>
            <a:ext cx="4878776" cy="469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244cfa8b080_6_11"/>
          <p:cNvPicPr preferRelativeResize="0"/>
          <p:nvPr/>
        </p:nvPicPr>
        <p:blipFill rotWithShape="1">
          <a:blip r:embed="rId3">
            <a:alphaModFix/>
          </a:blip>
          <a:srcRect b="1481" l="3325" r="51477" t="68995"/>
          <a:stretch/>
        </p:blipFill>
        <p:spPr>
          <a:xfrm>
            <a:off x="6641596" y="1518399"/>
            <a:ext cx="4876800" cy="469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44cfa8b080_2_34"/>
          <p:cNvSpPr txBox="1"/>
          <p:nvPr/>
        </p:nvSpPr>
        <p:spPr>
          <a:xfrm>
            <a:off x="0" y="6320853"/>
            <a:ext cx="24300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717B29"/>
                </a:solidFill>
                <a:latin typeface="Courier New"/>
                <a:ea typeface="Courier New"/>
                <a:cs typeface="Courier New"/>
                <a:sym typeface="Courier New"/>
              </a:rPr>
              <a:t>Studies Research project Center </a:t>
            </a:r>
            <a:endParaRPr b="0" i="0" sz="800" u="none" cap="none" strike="noStrike">
              <a:solidFill>
                <a:srgbClr val="717B2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717B29"/>
                </a:solidFill>
                <a:latin typeface="Courier New"/>
                <a:ea typeface="Courier New"/>
                <a:cs typeface="Courier New"/>
                <a:sym typeface="Courier New"/>
              </a:rPr>
              <a:t>Geourbanistics &amp; planning</a:t>
            </a:r>
            <a:endParaRPr b="0" i="0" sz="800" u="none" cap="none" strike="noStrike">
              <a:solidFill>
                <a:srgbClr val="717B29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695" name="Google Shape;695;g244cfa8b080_2_34"/>
          <p:cNvPicPr preferRelativeResize="0"/>
          <p:nvPr/>
        </p:nvPicPr>
        <p:blipFill rotWithShape="1">
          <a:blip r:embed="rId3">
            <a:alphaModFix/>
          </a:blip>
          <a:srcRect b="33589" l="8997" r="816" t="4889"/>
          <a:stretch/>
        </p:blipFill>
        <p:spPr>
          <a:xfrm>
            <a:off x="6692900" y="1518399"/>
            <a:ext cx="4865968" cy="46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g244cfa8b080_2_34"/>
          <p:cNvPicPr preferRelativeResize="0"/>
          <p:nvPr/>
        </p:nvPicPr>
        <p:blipFill rotWithShape="1">
          <a:blip r:embed="rId3">
            <a:alphaModFix/>
          </a:blip>
          <a:srcRect b="10648" l="7667" r="49744" t="68838"/>
          <a:stretch/>
        </p:blipFill>
        <p:spPr>
          <a:xfrm>
            <a:off x="1303801" y="1518399"/>
            <a:ext cx="3605481" cy="2455882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g244cfa8b080_2_34"/>
          <p:cNvSpPr/>
          <p:nvPr/>
        </p:nvSpPr>
        <p:spPr>
          <a:xfrm>
            <a:off x="200" y="-1"/>
            <a:ext cx="12192000" cy="1248229"/>
          </a:xfrm>
          <a:prstGeom prst="rect">
            <a:avLst/>
          </a:prstGeom>
          <a:solidFill>
            <a:srgbClr val="89906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g244cfa8b080_2_34"/>
          <p:cNvSpPr/>
          <p:nvPr/>
        </p:nvSpPr>
        <p:spPr>
          <a:xfrm>
            <a:off x="2291115" y="270170"/>
            <a:ext cx="761016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1EBCF"/>
                </a:solidFill>
                <a:latin typeface="Arial"/>
                <a:ea typeface="Arial"/>
                <a:cs typeface="Arial"/>
                <a:sym typeface="Arial"/>
              </a:rPr>
              <a:t>Проектний план та схема проектних обмежень у використанні земель М 1:1000</a:t>
            </a:r>
            <a:endParaRPr b="0" i="0" sz="2000" u="none" cap="none" strike="noStrike">
              <a:solidFill>
                <a:srgbClr val="F1EB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9" name="Google Shape;699;g244cfa8b080_2_34"/>
          <p:cNvPicPr preferRelativeResize="0"/>
          <p:nvPr/>
        </p:nvPicPr>
        <p:blipFill rotWithShape="1">
          <a:blip r:embed="rId3">
            <a:alphaModFix/>
          </a:blip>
          <a:srcRect b="10648" l="52631" r="2503" t="70469"/>
          <a:stretch/>
        </p:blipFill>
        <p:spPr>
          <a:xfrm>
            <a:off x="1303800" y="4025900"/>
            <a:ext cx="3605482" cy="218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BCF"/>
        </a:solidFill>
      </p:bgPr>
    </p:bg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44cfa8b080_2_1614"/>
          <p:cNvSpPr txBox="1"/>
          <p:nvPr/>
        </p:nvSpPr>
        <p:spPr>
          <a:xfrm>
            <a:off x="0" y="6328935"/>
            <a:ext cx="2430000" cy="431100"/>
          </a:xfrm>
          <a:prstGeom prst="rect">
            <a:avLst/>
          </a:prstGeom>
          <a:solidFill>
            <a:srgbClr val="F1EBC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717B29"/>
                </a:solidFill>
                <a:latin typeface="Courier New"/>
                <a:ea typeface="Courier New"/>
                <a:cs typeface="Courier New"/>
                <a:sym typeface="Courier New"/>
              </a:rPr>
              <a:t>Studies Research project Center </a:t>
            </a:r>
            <a:endParaRPr b="0" i="0" sz="800" u="none" cap="none" strike="noStrike">
              <a:solidFill>
                <a:srgbClr val="717B2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717B29"/>
                </a:solidFill>
                <a:latin typeface="Courier New"/>
                <a:ea typeface="Courier New"/>
                <a:cs typeface="Courier New"/>
                <a:sym typeface="Courier New"/>
              </a:rPr>
              <a:t>Geourbanistics &amp; planning</a:t>
            </a:r>
            <a:endParaRPr b="0" i="0" sz="800" u="none" cap="none" strike="noStrike">
              <a:solidFill>
                <a:srgbClr val="717B29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05" name="Google Shape;705;g244cfa8b080_2_1614"/>
          <p:cNvSpPr txBox="1"/>
          <p:nvPr/>
        </p:nvSpPr>
        <p:spPr>
          <a:xfrm>
            <a:off x="134815" y="4494001"/>
            <a:ext cx="364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К-сть паркомісць – 147 м/м</a:t>
            </a:r>
            <a:endParaRPr sz="13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К-сть новосформованих ділянок - 2 </a:t>
            </a:r>
            <a:endParaRPr b="0" i="0" sz="1500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06" name="Google Shape;706;g244cfa8b080_2_16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8933" y="2128775"/>
            <a:ext cx="3914532" cy="2201924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244cfa8b080_2_1614"/>
          <p:cNvSpPr/>
          <p:nvPr/>
        </p:nvSpPr>
        <p:spPr>
          <a:xfrm>
            <a:off x="200" y="-1"/>
            <a:ext cx="12192000" cy="1248229"/>
          </a:xfrm>
          <a:prstGeom prst="rect">
            <a:avLst/>
          </a:prstGeom>
          <a:solidFill>
            <a:srgbClr val="89906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g244cfa8b080_2_1614"/>
          <p:cNvSpPr/>
          <p:nvPr/>
        </p:nvSpPr>
        <p:spPr>
          <a:xfrm>
            <a:off x="3552406" y="424058"/>
            <a:ext cx="508758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1EBCF"/>
                </a:solidFill>
                <a:latin typeface="Arial"/>
                <a:ea typeface="Arial"/>
                <a:cs typeface="Arial"/>
                <a:sym typeface="Arial"/>
              </a:rPr>
              <a:t>Проектний план та проектні обмеження</a:t>
            </a:r>
            <a:endParaRPr b="0" i="0" sz="2000" u="none" cap="none" strike="noStrike">
              <a:solidFill>
                <a:srgbClr val="F1EB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g244cfa8b080_2_1614"/>
          <p:cNvSpPr/>
          <p:nvPr/>
        </p:nvSpPr>
        <p:spPr>
          <a:xfrm>
            <a:off x="4044630" y="4539152"/>
            <a:ext cx="423283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Загальна площа опрацювання – 4,8685 га </a:t>
            </a:r>
            <a:endParaRPr sz="13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Площа забудови – 0,2056 га</a:t>
            </a:r>
            <a:endParaRPr b="0" i="0" sz="1500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0" name="Google Shape;710;g244cfa8b080_2_1614"/>
          <p:cNvSpPr/>
          <p:nvPr/>
        </p:nvSpPr>
        <p:spPr>
          <a:xfrm>
            <a:off x="8533130" y="4534702"/>
            <a:ext cx="340320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Площа озеленення – 0,1498 га</a:t>
            </a:r>
            <a:endParaRPr b="0" i="0" sz="1500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Висотність забудови – до 9 поверхів</a:t>
            </a:r>
            <a:endParaRPr b="0" i="0" sz="1500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11" name="Google Shape;711;g244cfa8b080_2_16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500" y="2133991"/>
            <a:ext cx="3834134" cy="219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g244cfa8b080_2_16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7765" y="2125628"/>
            <a:ext cx="3833733" cy="2208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BCF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44cfa8b080_2_574"/>
          <p:cNvSpPr/>
          <p:nvPr/>
        </p:nvSpPr>
        <p:spPr>
          <a:xfrm>
            <a:off x="0" y="886250"/>
            <a:ext cx="12192000" cy="26424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718" name="Google Shape;718;g244cfa8b080_2_574"/>
          <p:cNvSpPr txBox="1"/>
          <p:nvPr>
            <p:ph type="title"/>
          </p:nvPr>
        </p:nvSpPr>
        <p:spPr>
          <a:xfrm>
            <a:off x="0" y="190350"/>
            <a:ext cx="3583800" cy="468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2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Контакти | Contacts</a:t>
            </a:r>
            <a:endParaRPr sz="2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19" name="Google Shape;719;g244cfa8b080_2_574"/>
          <p:cNvSpPr txBox="1"/>
          <p:nvPr/>
        </p:nvSpPr>
        <p:spPr>
          <a:xfrm>
            <a:off x="256525" y="1343825"/>
            <a:ext cx="7262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НАУКОВО-ДОСЛІДНИЙ ПРОЕКТНИЙ ЦЕНТР</a:t>
            </a:r>
            <a:endParaRPr b="0" i="0" sz="2300" u="none" cap="none" strike="noStrike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ГЕОУРБАНІСТИКИ ТА ПЛАНУВАННЯ</a:t>
            </a:r>
            <a:endParaRPr b="0" i="0" sz="2300" u="none" cap="none" strike="noStrike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20" name="Google Shape;720;g244cfa8b080_2_574"/>
          <p:cNvSpPr txBox="1"/>
          <p:nvPr/>
        </p:nvSpPr>
        <p:spPr>
          <a:xfrm>
            <a:off x="256525" y="2157350"/>
            <a:ext cx="7262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FAAA1E"/>
                </a:solidFill>
                <a:latin typeface="Courier New"/>
                <a:ea typeface="Courier New"/>
                <a:cs typeface="Courier New"/>
                <a:sym typeface="Courier New"/>
              </a:rPr>
              <a:t>Studies Research project Center </a:t>
            </a:r>
            <a:endParaRPr b="0" i="0" sz="2200" u="none" cap="none" strike="noStrike">
              <a:solidFill>
                <a:srgbClr val="FAAA1E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FAAA1E"/>
                </a:solidFill>
                <a:latin typeface="Courier New"/>
                <a:ea typeface="Courier New"/>
                <a:cs typeface="Courier New"/>
                <a:sym typeface="Courier New"/>
              </a:rPr>
              <a:t>Geourbanistics &amp; planning</a:t>
            </a:r>
            <a:endParaRPr b="0" i="0" sz="2200" u="none" cap="none" strike="noStrike">
              <a:solidFill>
                <a:srgbClr val="FAAA1E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721" name="Google Shape;721;g244cfa8b080_2_5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9226" y="1359725"/>
            <a:ext cx="171450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g244cfa8b080_2_5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35125" y="3837500"/>
            <a:ext cx="2642400" cy="264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g244cfa8b080_2_574"/>
          <p:cNvSpPr txBox="1"/>
          <p:nvPr/>
        </p:nvSpPr>
        <p:spPr>
          <a:xfrm>
            <a:off x="310250" y="3819650"/>
            <a:ext cx="72627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Габрель Михайло</a:t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Mykhailo Habrel</a:t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096-096-46-62</a:t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info@gplan.com.ua</a:t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gplan.com.ua</a:t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Настроювані 2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717B29"/>
      </a:accent1>
      <a:accent2>
        <a:srgbClr val="717B29"/>
      </a:accent2>
      <a:accent3>
        <a:srgbClr val="BFA21B"/>
      </a:accent3>
      <a:accent4>
        <a:srgbClr val="FBA23A"/>
      </a:accent4>
      <a:accent5>
        <a:srgbClr val="F87668"/>
      </a:accent5>
      <a:accent6>
        <a:srgbClr val="CE638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RTMONK 2">
  <a:themeElements>
    <a:clrScheme name="10">
      <a:dk1>
        <a:srgbClr val="1F1F1F"/>
      </a:dk1>
      <a:lt1>
        <a:srgbClr val="FFFFFF"/>
      </a:lt1>
      <a:dk2>
        <a:srgbClr val="3F3F3F"/>
      </a:dk2>
      <a:lt2>
        <a:srgbClr val="FCFCFC"/>
      </a:lt2>
      <a:accent1>
        <a:srgbClr val="1B6AA3"/>
      </a:accent1>
      <a:accent2>
        <a:srgbClr val="84CBC5"/>
      </a:accent2>
      <a:accent3>
        <a:srgbClr val="F8D35E"/>
      </a:accent3>
      <a:accent4>
        <a:srgbClr val="F47264"/>
      </a:accent4>
      <a:accent5>
        <a:srgbClr val="7CC8EC"/>
      </a:accent5>
      <a:accent6>
        <a:srgbClr val="0E3F63"/>
      </a:accent6>
      <a:hlink>
        <a:srgbClr val="1B6AA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2021-12-02T18:16:01Z</dcterms:created>
  <dc:creator>Nawab Bhati</dc:creator>
</cp:coreProperties>
</file>